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5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</p:sldIdLst>
  <p:sldSz cy="6858000" cx="12192000"/>
  <p:notesSz cx="6858000" cy="9144000"/>
  <p:embeddedFontLst>
    <p:embeddedFont>
      <p:font typeface="Century Gothic"/>
      <p:regular r:id="rId24"/>
      <p:bold r:id="rId25"/>
      <p:italic r:id="rId26"/>
      <p:boldItalic r:id="rId2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0E4B10D0-19D2-4596-B7A7-0AA2681D8E44}">
  <a:tblStyle styleId="{0E4B10D0-19D2-4596-B7A7-0AA2681D8E44}" styleName="Table_0">
    <a:wholeTbl>
      <a:tcTxStyle b="off" i="off">
        <a:font>
          <a:latin typeface="Century Gothic"/>
          <a:ea typeface="Century Gothic"/>
          <a:cs typeface="Century Gothic"/>
        </a:font>
        <a:schemeClr val="dk1"/>
      </a:tcTxStyle>
      <a:tcStyle>
        <a:tcBdr>
          <a:left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insideV>
        </a:tcBdr>
        <a:fill>
          <a:solidFill>
            <a:srgbClr val="F1F7E7"/>
          </a:solidFill>
        </a:fill>
      </a:tcStyle>
    </a:wholeTbl>
    <a:band1H>
      <a:tcTxStyle/>
      <a:tcStyle>
        <a:fill>
          <a:solidFill>
            <a:srgbClr val="E2EFCC"/>
          </a:solidFill>
        </a:fill>
      </a:tcStyle>
    </a:band1H>
    <a:band2H>
      <a:tcTxStyle/>
    </a:band2H>
    <a:band1V>
      <a:tcTxStyle/>
      <a:tcStyle>
        <a:fill>
          <a:solidFill>
            <a:srgbClr val="E2EFCC"/>
          </a:solidFill>
        </a:fill>
      </a:tcStyle>
    </a:band1V>
    <a:band2V>
      <a:tcTxStyle/>
    </a:band2V>
    <a:lastCol>
      <a:tcTxStyle b="on" i="off">
        <a:font>
          <a:latin typeface="Century Gothic"/>
          <a:ea typeface="Century Gothic"/>
          <a:cs typeface="Century Gothic"/>
        </a:font>
        <a:schemeClr val="lt1"/>
      </a:tcTxStyle>
      <a:tcStyle>
        <a:fill>
          <a:solidFill>
            <a:schemeClr val="accent1"/>
          </a:solidFill>
        </a:fill>
      </a:tcStyle>
    </a:lastCol>
    <a:firstCol>
      <a:tcTxStyle b="on" i="off">
        <a:font>
          <a:latin typeface="Century Gothic"/>
          <a:ea typeface="Century Gothic"/>
          <a:cs typeface="Century Gothic"/>
        </a:font>
        <a:schemeClr val="lt1"/>
      </a:tcTxStyle>
      <a:tcStyle>
        <a:fill>
          <a:solidFill>
            <a:schemeClr val="accent1"/>
          </a:solidFill>
        </a:fill>
      </a:tcStyle>
    </a:firstCol>
    <a:lastRow>
      <a:tcTxStyle b="on" i="off">
        <a:font>
          <a:latin typeface="Century Gothic"/>
          <a:ea typeface="Century Gothic"/>
          <a:cs typeface="Century Gothic"/>
        </a:font>
        <a:schemeClr val="lt1"/>
      </a:tcTxStyle>
      <a:tcStyle>
        <a:tcBdr>
          <a:top>
            <a:ln cap="flat" cmpd="sng" w="381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top>
        </a:tcBdr>
        <a:fill>
          <a:solidFill>
            <a:schemeClr val="accent1"/>
          </a:solidFill>
        </a:fill>
      </a:tcStyle>
    </a:lastRow>
    <a:seCell>
      <a:tcTxStyle/>
    </a:seCell>
    <a:swCell>
      <a:tcTxStyle/>
    </a:swCell>
    <a:firstRow>
      <a:tcTxStyle b="on" i="off">
        <a:font>
          <a:latin typeface="Century Gothic"/>
          <a:ea typeface="Century Gothic"/>
          <a:cs typeface="Century Gothic"/>
        </a:font>
        <a:schemeClr val="lt1"/>
      </a:tcTxStyle>
      <a:tcStyle>
        <a:tcBdr>
          <a:bottom>
            <a:ln cap="flat" cmpd="sng" w="381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bottom>
        </a:tcBdr>
        <a:fill>
          <a:solidFill>
            <a:schemeClr val="accent1"/>
          </a:solidFill>
        </a:fill>
      </a:tcStyle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384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font" Target="fonts/CenturyGothic-regular.fntdata"/><Relationship Id="rId23" Type="http://schemas.openxmlformats.org/officeDocument/2006/relationships/slide" Target="slides/slide1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26" Type="http://schemas.openxmlformats.org/officeDocument/2006/relationships/font" Target="fonts/CenturyGothic-italic.fntdata"/><Relationship Id="rId25" Type="http://schemas.openxmlformats.org/officeDocument/2006/relationships/font" Target="fonts/CenturyGothic-bold.fntdata"/><Relationship Id="rId27" Type="http://schemas.openxmlformats.org/officeDocument/2006/relationships/font" Target="fonts/CenturyGothic-boldItalic.fntdata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jpg>
</file>

<file path=ppt/media/image11.jpg>
</file>

<file path=ppt/media/image12.png>
</file>

<file path=ppt/media/image13.jpg>
</file>

<file path=ppt/media/image14.jpg>
</file>

<file path=ppt/media/image2.png>
</file>

<file path=ppt/media/image3.png>
</file>

<file path=ppt/media/image4.png>
</file>

<file path=ppt/media/image5.jp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9" name="Google Shape;149;p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0" name="Google Shape;150;p1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10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1" name="Google Shape;221;p1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1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8" name="Google Shape;228;p1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1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5" name="Google Shape;235;p1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1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2" name="Google Shape;242;p1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1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9" name="Google Shape;249;p1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1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6" name="Google Shape;256;p1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p1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3" name="Google Shape;263;p1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p1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69" name="Google Shape;269;p1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0" name="Google Shape;270;p17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9" name="Google Shape;159;p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6" name="Google Shape;166;p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6" name="Google Shape;176;p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4" name="Google Shape;184;p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2" name="Google Shape;192;p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0" name="Google Shape;200;p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8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7" name="Google Shape;207;p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9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4" name="Google Shape;214;p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2"/>
          <p:cNvSpPr txBox="1"/>
          <p:nvPr>
            <p:ph type="ctrTitle"/>
          </p:nvPr>
        </p:nvSpPr>
        <p:spPr>
          <a:xfrm>
            <a:off x="1154955" y="1447800"/>
            <a:ext cx="8825658" cy="3329581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7200"/>
              <a:buFont typeface="Century Gothic"/>
              <a:buNone/>
              <a:defRPr sz="720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" name="Google Shape;23;p2"/>
          <p:cNvSpPr txBox="1"/>
          <p:nvPr>
            <p:ph idx="1" type="subTitle"/>
          </p:nvPr>
        </p:nvSpPr>
        <p:spPr>
          <a:xfrm>
            <a:off x="1154955" y="4777380"/>
            <a:ext cx="8825658" cy="8614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1000"/>
              </a:spcBef>
              <a:spcAft>
                <a:spcPts val="0"/>
              </a:spcAft>
              <a:buSzPts val="1600"/>
              <a:buNone/>
              <a:defRPr cap="none">
                <a:solidFill>
                  <a:schemeClr val="accent1"/>
                </a:solidFill>
              </a:defRPr>
            </a:lvl1pPr>
            <a:lvl2pPr lvl="1" algn="ctr">
              <a:spcBef>
                <a:spcPts val="1000"/>
              </a:spcBef>
              <a:spcAft>
                <a:spcPts val="0"/>
              </a:spcAft>
              <a:buSzPts val="1440"/>
              <a:buNone/>
              <a:defRPr>
                <a:solidFill>
                  <a:schemeClr val="lt1"/>
                </a:solidFill>
              </a:defRPr>
            </a:lvl2pPr>
            <a:lvl3pPr lvl="2" algn="ctr">
              <a:spcBef>
                <a:spcPts val="1000"/>
              </a:spcBef>
              <a:spcAft>
                <a:spcPts val="0"/>
              </a:spcAft>
              <a:buSzPts val="1280"/>
              <a:buNone/>
              <a:defRPr>
                <a:solidFill>
                  <a:schemeClr val="lt1"/>
                </a:solidFill>
              </a:defRPr>
            </a:lvl3pPr>
            <a:lvl4pPr lvl="3" algn="ctr">
              <a:spcBef>
                <a:spcPts val="1000"/>
              </a:spcBef>
              <a:spcAft>
                <a:spcPts val="0"/>
              </a:spcAft>
              <a:buSzPts val="1120"/>
              <a:buNone/>
              <a:defRPr>
                <a:solidFill>
                  <a:schemeClr val="lt1"/>
                </a:solidFill>
              </a:defRPr>
            </a:lvl4pPr>
            <a:lvl5pPr lvl="4" algn="ctr">
              <a:spcBef>
                <a:spcPts val="1000"/>
              </a:spcBef>
              <a:spcAft>
                <a:spcPts val="0"/>
              </a:spcAft>
              <a:buSzPts val="1120"/>
              <a:buNone/>
              <a:defRPr>
                <a:solidFill>
                  <a:schemeClr val="lt1"/>
                </a:solidFill>
              </a:defRPr>
            </a:lvl5pPr>
            <a:lvl6pPr lvl="5" algn="ctr">
              <a:spcBef>
                <a:spcPts val="1000"/>
              </a:spcBef>
              <a:spcAft>
                <a:spcPts val="0"/>
              </a:spcAft>
              <a:buSzPts val="1120"/>
              <a:buNone/>
              <a:defRPr>
                <a:solidFill>
                  <a:schemeClr val="lt1"/>
                </a:solidFill>
              </a:defRPr>
            </a:lvl6pPr>
            <a:lvl7pPr lvl="6" algn="ctr">
              <a:spcBef>
                <a:spcPts val="1000"/>
              </a:spcBef>
              <a:spcAft>
                <a:spcPts val="0"/>
              </a:spcAft>
              <a:buSzPts val="1120"/>
              <a:buNone/>
              <a:defRPr>
                <a:solidFill>
                  <a:schemeClr val="lt1"/>
                </a:solidFill>
              </a:defRPr>
            </a:lvl7pPr>
            <a:lvl8pPr lvl="7" algn="ctr">
              <a:spcBef>
                <a:spcPts val="1000"/>
              </a:spcBef>
              <a:spcAft>
                <a:spcPts val="0"/>
              </a:spcAft>
              <a:buSzPts val="1120"/>
              <a:buNone/>
              <a:defRPr>
                <a:solidFill>
                  <a:schemeClr val="lt1"/>
                </a:solidFill>
              </a:defRPr>
            </a:lvl8pPr>
            <a:lvl9pPr lvl="8" algn="ctr">
              <a:spcBef>
                <a:spcPts val="1000"/>
              </a:spcBef>
              <a:spcAft>
                <a:spcPts val="0"/>
              </a:spcAft>
              <a:buSzPts val="112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4" name="Google Shape;24;p2"/>
          <p:cNvSpPr txBox="1"/>
          <p:nvPr>
            <p:ph idx="10" type="dt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2"/>
          <p:cNvSpPr txBox="1"/>
          <p:nvPr>
            <p:ph idx="11" type="ftr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" name="Google Shape;26;p2"/>
          <p:cNvSpPr txBox="1"/>
          <p:nvPr>
            <p:ph idx="12" type="sldNum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anoramic Picture with Caption">
  <p:cSld name="Panoramic Picture with Caption"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1"/>
          <p:cNvSpPr txBox="1"/>
          <p:nvPr>
            <p:ph type="title"/>
          </p:nvPr>
        </p:nvSpPr>
        <p:spPr>
          <a:xfrm>
            <a:off x="1154956" y="4800587"/>
            <a:ext cx="8825657" cy="56673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Century Gothic"/>
              <a:buNone/>
              <a:defRPr b="0" sz="240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0" name="Google Shape;80;p11"/>
          <p:cNvSpPr/>
          <p:nvPr>
            <p:ph idx="2" type="pic"/>
          </p:nvPr>
        </p:nvSpPr>
        <p:spPr>
          <a:xfrm>
            <a:off x="1154955" y="685800"/>
            <a:ext cx="8825658" cy="3640666"/>
          </a:xfrm>
          <a:prstGeom prst="roundRect">
            <a:avLst>
              <a:gd fmla="val 1858" name="adj"/>
            </a:avLst>
          </a:prstGeom>
          <a:noFill/>
          <a:ln>
            <a:noFill/>
          </a:ln>
          <a:effectLst>
            <a:outerShdw blurRad="50800" rotWithShape="0" algn="tl" dir="5400000" dist="50800">
              <a:srgbClr val="000000">
                <a:alpha val="42745"/>
              </a:srgbClr>
            </a:outerShdw>
          </a:effectLst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ctr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b="0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b="0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b="0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b="0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b="0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b="0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b="0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b="0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b="0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81" name="Google Shape;81;p11"/>
          <p:cNvSpPr txBox="1"/>
          <p:nvPr>
            <p:ph idx="1" type="body"/>
          </p:nvPr>
        </p:nvSpPr>
        <p:spPr>
          <a:xfrm>
            <a:off x="1154956" y="5367325"/>
            <a:ext cx="8825656" cy="49371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1000"/>
              </a:spcBef>
              <a:spcAft>
                <a:spcPts val="0"/>
              </a:spcAft>
              <a:buSzPts val="960"/>
              <a:buNone/>
              <a:defRPr sz="1200"/>
            </a:lvl1pPr>
            <a:lvl2pPr indent="-228600" lvl="1" marL="914400" algn="l">
              <a:spcBef>
                <a:spcPts val="1000"/>
              </a:spcBef>
              <a:spcAft>
                <a:spcPts val="0"/>
              </a:spcAft>
              <a:buSzPts val="960"/>
              <a:buNone/>
              <a:defRPr sz="1200"/>
            </a:lvl2pPr>
            <a:lvl3pPr indent="-228600" lvl="2" marL="1371600" algn="l">
              <a:spcBef>
                <a:spcPts val="1000"/>
              </a:spcBef>
              <a:spcAft>
                <a:spcPts val="0"/>
              </a:spcAft>
              <a:buSzPts val="800"/>
              <a:buNone/>
              <a:defRPr sz="1000"/>
            </a:lvl3pPr>
            <a:lvl4pPr indent="-228600" lvl="3" marL="18288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4pPr>
            <a:lvl5pPr indent="-228600" lvl="4" marL="22860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5pPr>
            <a:lvl6pPr indent="-228600" lvl="5" marL="27432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6pPr>
            <a:lvl7pPr indent="-228600" lvl="6" marL="32004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7pPr>
            <a:lvl8pPr indent="-228600" lvl="7" marL="3657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8pPr>
            <a:lvl9pPr indent="-228600" lvl="8" marL="41148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9pPr>
          </a:lstStyle>
          <a:p/>
        </p:txBody>
      </p:sp>
      <p:sp>
        <p:nvSpPr>
          <p:cNvPr id="82" name="Google Shape;82;p11"/>
          <p:cNvSpPr txBox="1"/>
          <p:nvPr>
            <p:ph idx="10" type="dt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3" name="Google Shape;83;p11"/>
          <p:cNvSpPr txBox="1"/>
          <p:nvPr>
            <p:ph idx="11" type="ftr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4" name="Google Shape;84;p11"/>
          <p:cNvSpPr txBox="1"/>
          <p:nvPr>
            <p:ph idx="12" type="sldNum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aption">
  <p:cSld name="Title and Caption"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2"/>
          <p:cNvSpPr txBox="1"/>
          <p:nvPr>
            <p:ph type="title"/>
          </p:nvPr>
        </p:nvSpPr>
        <p:spPr>
          <a:xfrm>
            <a:off x="1154954" y="1447800"/>
            <a:ext cx="8825659" cy="1981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Century Gothic"/>
              <a:buNone/>
              <a:defRPr sz="480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7" name="Google Shape;87;p12"/>
          <p:cNvSpPr txBox="1"/>
          <p:nvPr>
            <p:ph idx="1" type="body"/>
          </p:nvPr>
        </p:nvSpPr>
        <p:spPr>
          <a:xfrm>
            <a:off x="1154954" y="3657600"/>
            <a:ext cx="8825659" cy="2362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1000"/>
              </a:spcBef>
              <a:spcAft>
                <a:spcPts val="0"/>
              </a:spcAft>
              <a:buSzPts val="1440"/>
              <a:buNone/>
              <a:defRPr sz="1800"/>
            </a:lvl1pPr>
            <a:lvl2pPr indent="-228600" lvl="1" marL="914400" algn="l">
              <a:spcBef>
                <a:spcPts val="1000"/>
              </a:spcBef>
              <a:spcAft>
                <a:spcPts val="0"/>
              </a:spcAft>
              <a:buSzPts val="960"/>
              <a:buNone/>
              <a:defRPr sz="1200"/>
            </a:lvl2pPr>
            <a:lvl3pPr indent="-228600" lvl="2" marL="1371600" algn="l">
              <a:spcBef>
                <a:spcPts val="1000"/>
              </a:spcBef>
              <a:spcAft>
                <a:spcPts val="0"/>
              </a:spcAft>
              <a:buSzPts val="800"/>
              <a:buNone/>
              <a:defRPr sz="1000"/>
            </a:lvl3pPr>
            <a:lvl4pPr indent="-228600" lvl="3" marL="18288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4pPr>
            <a:lvl5pPr indent="-228600" lvl="4" marL="22860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5pPr>
            <a:lvl6pPr indent="-228600" lvl="5" marL="27432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6pPr>
            <a:lvl7pPr indent="-228600" lvl="6" marL="32004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7pPr>
            <a:lvl8pPr indent="-228600" lvl="7" marL="3657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8pPr>
            <a:lvl9pPr indent="-228600" lvl="8" marL="41148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9pPr>
          </a:lstStyle>
          <a:p/>
        </p:txBody>
      </p:sp>
      <p:sp>
        <p:nvSpPr>
          <p:cNvPr id="88" name="Google Shape;88;p12"/>
          <p:cNvSpPr txBox="1"/>
          <p:nvPr>
            <p:ph idx="10" type="dt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9" name="Google Shape;89;p12"/>
          <p:cNvSpPr txBox="1"/>
          <p:nvPr>
            <p:ph idx="11" type="ftr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0" name="Google Shape;90;p12"/>
          <p:cNvSpPr txBox="1"/>
          <p:nvPr>
            <p:ph idx="12" type="sldNum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 with Caption">
  <p:cSld name="Quote with Caption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3"/>
          <p:cNvSpPr txBox="1"/>
          <p:nvPr>
            <p:ph type="title"/>
          </p:nvPr>
        </p:nvSpPr>
        <p:spPr>
          <a:xfrm>
            <a:off x="1574801" y="1447800"/>
            <a:ext cx="7999315" cy="232337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Century Gothic"/>
              <a:buNone/>
              <a:defRPr sz="480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3" name="Google Shape;93;p13"/>
          <p:cNvSpPr txBox="1"/>
          <p:nvPr>
            <p:ph idx="1" type="body"/>
          </p:nvPr>
        </p:nvSpPr>
        <p:spPr>
          <a:xfrm>
            <a:off x="1930400" y="3771174"/>
            <a:ext cx="7279649" cy="34217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1000"/>
              </a:spcBef>
              <a:spcAft>
                <a:spcPts val="0"/>
              </a:spcAft>
              <a:buSzPts val="1120"/>
              <a:buNone/>
              <a:defRPr b="0" i="0" sz="1400" cap="small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28600" lvl="1" marL="914400" algn="l">
              <a:spcBef>
                <a:spcPts val="1000"/>
              </a:spcBef>
              <a:spcAft>
                <a:spcPts val="0"/>
              </a:spcAft>
              <a:buSzPts val="960"/>
              <a:buNone/>
              <a:defRPr sz="1200"/>
            </a:lvl2pPr>
            <a:lvl3pPr indent="-228600" lvl="2" marL="1371600" algn="l">
              <a:spcBef>
                <a:spcPts val="1000"/>
              </a:spcBef>
              <a:spcAft>
                <a:spcPts val="0"/>
              </a:spcAft>
              <a:buSzPts val="800"/>
              <a:buNone/>
              <a:defRPr sz="1000"/>
            </a:lvl3pPr>
            <a:lvl4pPr indent="-228600" lvl="3" marL="18288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4pPr>
            <a:lvl5pPr indent="-228600" lvl="4" marL="22860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5pPr>
            <a:lvl6pPr indent="-228600" lvl="5" marL="27432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6pPr>
            <a:lvl7pPr indent="-228600" lvl="6" marL="32004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7pPr>
            <a:lvl8pPr indent="-228600" lvl="7" marL="3657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8pPr>
            <a:lvl9pPr indent="-228600" lvl="8" marL="41148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9pPr>
          </a:lstStyle>
          <a:p/>
        </p:txBody>
      </p:sp>
      <p:sp>
        <p:nvSpPr>
          <p:cNvPr id="94" name="Google Shape;94;p13"/>
          <p:cNvSpPr txBox="1"/>
          <p:nvPr>
            <p:ph idx="2" type="body"/>
          </p:nvPr>
        </p:nvSpPr>
        <p:spPr>
          <a:xfrm>
            <a:off x="1154954" y="4350657"/>
            <a:ext cx="8825659" cy="167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1000"/>
              </a:spcBef>
              <a:spcAft>
                <a:spcPts val="0"/>
              </a:spcAft>
              <a:buSzPts val="1440"/>
              <a:buNone/>
              <a:defRPr sz="1800"/>
            </a:lvl1pPr>
            <a:lvl2pPr indent="-228600" lvl="1" marL="914400" algn="l">
              <a:spcBef>
                <a:spcPts val="1000"/>
              </a:spcBef>
              <a:spcAft>
                <a:spcPts val="0"/>
              </a:spcAft>
              <a:buSzPts val="960"/>
              <a:buNone/>
              <a:defRPr sz="1200"/>
            </a:lvl2pPr>
            <a:lvl3pPr indent="-228600" lvl="2" marL="1371600" algn="l">
              <a:spcBef>
                <a:spcPts val="1000"/>
              </a:spcBef>
              <a:spcAft>
                <a:spcPts val="0"/>
              </a:spcAft>
              <a:buSzPts val="800"/>
              <a:buNone/>
              <a:defRPr sz="1000"/>
            </a:lvl3pPr>
            <a:lvl4pPr indent="-228600" lvl="3" marL="18288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4pPr>
            <a:lvl5pPr indent="-228600" lvl="4" marL="22860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5pPr>
            <a:lvl6pPr indent="-228600" lvl="5" marL="27432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6pPr>
            <a:lvl7pPr indent="-228600" lvl="6" marL="32004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7pPr>
            <a:lvl8pPr indent="-228600" lvl="7" marL="3657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8pPr>
            <a:lvl9pPr indent="-228600" lvl="8" marL="41148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9pPr>
          </a:lstStyle>
          <a:p/>
        </p:txBody>
      </p:sp>
      <p:sp>
        <p:nvSpPr>
          <p:cNvPr id="95" name="Google Shape;95;p13"/>
          <p:cNvSpPr txBox="1"/>
          <p:nvPr>
            <p:ph idx="10" type="dt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6" name="Google Shape;96;p13"/>
          <p:cNvSpPr txBox="1"/>
          <p:nvPr>
            <p:ph idx="11" type="ftr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7" name="Google Shape;97;p13"/>
          <p:cNvSpPr txBox="1"/>
          <p:nvPr>
            <p:ph idx="12" type="sldNum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98" name="Google Shape;98;p13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2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“</a:t>
            </a:r>
            <a:endParaRPr/>
          </a:p>
        </p:txBody>
      </p:sp>
      <p:sp>
        <p:nvSpPr>
          <p:cNvPr id="99" name="Google Shape;99;p13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2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”</a:t>
            </a: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ame Card">
  <p:cSld name="Name Card"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4"/>
          <p:cNvSpPr txBox="1"/>
          <p:nvPr>
            <p:ph type="title"/>
          </p:nvPr>
        </p:nvSpPr>
        <p:spPr>
          <a:xfrm>
            <a:off x="1154954" y="3124201"/>
            <a:ext cx="8825660" cy="165318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Font typeface="Century Gothic"/>
              <a:buNone/>
              <a:defRPr b="0" sz="4000" cap="none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2" name="Google Shape;102;p14"/>
          <p:cNvSpPr txBox="1"/>
          <p:nvPr>
            <p:ph idx="1" type="body"/>
          </p:nvPr>
        </p:nvSpPr>
        <p:spPr>
          <a:xfrm>
            <a:off x="1154954" y="4777381"/>
            <a:ext cx="8825659" cy="860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1000"/>
              </a:spcBef>
              <a:spcAft>
                <a:spcPts val="0"/>
              </a:spcAft>
              <a:buSzPts val="1600"/>
              <a:buNone/>
              <a:defRPr sz="2000" cap="none">
                <a:solidFill>
                  <a:schemeClr val="accent1"/>
                </a:solidFill>
              </a:defRPr>
            </a:lvl1pPr>
            <a:lvl2pPr indent="-228600" lvl="1" marL="914400" algn="l">
              <a:spcBef>
                <a:spcPts val="1000"/>
              </a:spcBef>
              <a:spcAft>
                <a:spcPts val="0"/>
              </a:spcAft>
              <a:buSzPts val="1440"/>
              <a:buNone/>
              <a:defRPr sz="1800">
                <a:solidFill>
                  <a:schemeClr val="lt1"/>
                </a:solidFill>
              </a:defRPr>
            </a:lvl2pPr>
            <a:lvl3pPr indent="-228600" lvl="2" marL="1371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>
                <a:solidFill>
                  <a:schemeClr val="lt1"/>
                </a:solidFill>
              </a:defRPr>
            </a:lvl3pPr>
            <a:lvl4pPr indent="-228600" lvl="3" marL="18288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chemeClr val="lt1"/>
                </a:solidFill>
              </a:defRPr>
            </a:lvl4pPr>
            <a:lvl5pPr indent="-228600" lvl="4" marL="22860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chemeClr val="lt1"/>
                </a:solidFill>
              </a:defRPr>
            </a:lvl5pPr>
            <a:lvl6pPr indent="-228600" lvl="5" marL="27432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chemeClr val="lt1"/>
                </a:solidFill>
              </a:defRPr>
            </a:lvl6pPr>
            <a:lvl7pPr indent="-228600" lvl="6" marL="32004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chemeClr val="lt1"/>
                </a:solidFill>
              </a:defRPr>
            </a:lvl7pPr>
            <a:lvl8pPr indent="-228600" lvl="7" marL="3657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chemeClr val="lt1"/>
                </a:solidFill>
              </a:defRPr>
            </a:lvl8pPr>
            <a:lvl9pPr indent="-228600" lvl="8" marL="41148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03" name="Google Shape;103;p14"/>
          <p:cNvSpPr txBox="1"/>
          <p:nvPr>
            <p:ph idx="10" type="dt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4" name="Google Shape;104;p14"/>
          <p:cNvSpPr txBox="1"/>
          <p:nvPr>
            <p:ph idx="11" type="ftr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5" name="Google Shape;105;p14"/>
          <p:cNvSpPr txBox="1"/>
          <p:nvPr>
            <p:ph idx="12" type="sldNum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 Column">
  <p:cSld name="3 Column"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15"/>
          <p:cNvSpPr txBox="1"/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Font typeface="Century Gothic"/>
              <a:buNone/>
              <a:defRPr sz="420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8" name="Google Shape;108;p15"/>
          <p:cNvSpPr txBox="1"/>
          <p:nvPr>
            <p:ph idx="1" type="body"/>
          </p:nvPr>
        </p:nvSpPr>
        <p:spPr>
          <a:xfrm>
            <a:off x="632947" y="1981200"/>
            <a:ext cx="2946866" cy="5762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1000"/>
              </a:spcBef>
              <a:spcAft>
                <a:spcPts val="0"/>
              </a:spcAft>
              <a:buSzPts val="1920"/>
              <a:buNone/>
              <a:defRPr b="0" sz="2400">
                <a:solidFill>
                  <a:schemeClr val="accent1"/>
                </a:solidFill>
              </a:defRPr>
            </a:lvl1pPr>
            <a:lvl2pPr indent="-228600" lvl="1" marL="914400" algn="l">
              <a:spcBef>
                <a:spcPts val="1000"/>
              </a:spcBef>
              <a:spcAft>
                <a:spcPts val="0"/>
              </a:spcAft>
              <a:buSzPts val="1600"/>
              <a:buNone/>
              <a:defRPr b="1" sz="2000"/>
            </a:lvl2pPr>
            <a:lvl3pPr indent="-228600" lvl="2" marL="1371600" algn="l">
              <a:spcBef>
                <a:spcPts val="1000"/>
              </a:spcBef>
              <a:spcAft>
                <a:spcPts val="0"/>
              </a:spcAft>
              <a:buSzPts val="1440"/>
              <a:buNone/>
              <a:defRPr b="1" sz="1800"/>
            </a:lvl3pPr>
            <a:lvl4pPr indent="-228600" lvl="3" marL="18288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4pPr>
            <a:lvl5pPr indent="-228600" lvl="4" marL="22860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5pPr>
            <a:lvl6pPr indent="-228600" lvl="5" marL="27432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6pPr>
            <a:lvl7pPr indent="-228600" lvl="6" marL="32004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7pPr>
            <a:lvl8pPr indent="-228600" lvl="7" marL="3657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8pPr>
            <a:lvl9pPr indent="-228600" lvl="8" marL="41148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9pPr>
          </a:lstStyle>
          <a:p/>
        </p:txBody>
      </p:sp>
      <p:sp>
        <p:nvSpPr>
          <p:cNvPr id="109" name="Google Shape;109;p15"/>
          <p:cNvSpPr txBox="1"/>
          <p:nvPr>
            <p:ph idx="2" type="body"/>
          </p:nvPr>
        </p:nvSpPr>
        <p:spPr>
          <a:xfrm>
            <a:off x="652463" y="2667000"/>
            <a:ext cx="2927350" cy="3589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/>
            </a:lvl1pPr>
            <a:lvl2pPr indent="-228600" lvl="1" marL="914400" algn="l">
              <a:spcBef>
                <a:spcPts val="1000"/>
              </a:spcBef>
              <a:spcAft>
                <a:spcPts val="0"/>
              </a:spcAft>
              <a:buSzPts val="960"/>
              <a:buNone/>
              <a:defRPr sz="1200"/>
            </a:lvl2pPr>
            <a:lvl3pPr indent="-228600" lvl="2" marL="1371600" algn="l">
              <a:spcBef>
                <a:spcPts val="1000"/>
              </a:spcBef>
              <a:spcAft>
                <a:spcPts val="0"/>
              </a:spcAft>
              <a:buSzPts val="800"/>
              <a:buNone/>
              <a:defRPr sz="1000"/>
            </a:lvl3pPr>
            <a:lvl4pPr indent="-228600" lvl="3" marL="18288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4pPr>
            <a:lvl5pPr indent="-228600" lvl="4" marL="22860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5pPr>
            <a:lvl6pPr indent="-228600" lvl="5" marL="27432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6pPr>
            <a:lvl7pPr indent="-228600" lvl="6" marL="32004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7pPr>
            <a:lvl8pPr indent="-228600" lvl="7" marL="3657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8pPr>
            <a:lvl9pPr indent="-228600" lvl="8" marL="41148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9pPr>
          </a:lstStyle>
          <a:p/>
        </p:txBody>
      </p:sp>
      <p:sp>
        <p:nvSpPr>
          <p:cNvPr id="110" name="Google Shape;110;p15"/>
          <p:cNvSpPr txBox="1"/>
          <p:nvPr>
            <p:ph idx="3" type="body"/>
          </p:nvPr>
        </p:nvSpPr>
        <p:spPr>
          <a:xfrm>
            <a:off x="3883659" y="1981200"/>
            <a:ext cx="2936241" cy="5762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1000"/>
              </a:spcBef>
              <a:spcAft>
                <a:spcPts val="0"/>
              </a:spcAft>
              <a:buSzPts val="1920"/>
              <a:buNone/>
              <a:defRPr b="0" sz="2400">
                <a:solidFill>
                  <a:schemeClr val="accent1"/>
                </a:solidFill>
              </a:defRPr>
            </a:lvl1pPr>
            <a:lvl2pPr indent="-228600" lvl="1" marL="914400" algn="l">
              <a:spcBef>
                <a:spcPts val="1000"/>
              </a:spcBef>
              <a:spcAft>
                <a:spcPts val="0"/>
              </a:spcAft>
              <a:buSzPts val="1600"/>
              <a:buNone/>
              <a:defRPr b="1" sz="2000"/>
            </a:lvl2pPr>
            <a:lvl3pPr indent="-228600" lvl="2" marL="1371600" algn="l">
              <a:spcBef>
                <a:spcPts val="1000"/>
              </a:spcBef>
              <a:spcAft>
                <a:spcPts val="0"/>
              </a:spcAft>
              <a:buSzPts val="1440"/>
              <a:buNone/>
              <a:defRPr b="1" sz="1800"/>
            </a:lvl3pPr>
            <a:lvl4pPr indent="-228600" lvl="3" marL="18288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4pPr>
            <a:lvl5pPr indent="-228600" lvl="4" marL="22860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5pPr>
            <a:lvl6pPr indent="-228600" lvl="5" marL="27432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6pPr>
            <a:lvl7pPr indent="-228600" lvl="6" marL="32004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7pPr>
            <a:lvl8pPr indent="-228600" lvl="7" marL="3657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8pPr>
            <a:lvl9pPr indent="-228600" lvl="8" marL="41148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9pPr>
          </a:lstStyle>
          <a:p/>
        </p:txBody>
      </p:sp>
      <p:sp>
        <p:nvSpPr>
          <p:cNvPr id="111" name="Google Shape;111;p15"/>
          <p:cNvSpPr txBox="1"/>
          <p:nvPr>
            <p:ph idx="4" type="body"/>
          </p:nvPr>
        </p:nvSpPr>
        <p:spPr>
          <a:xfrm>
            <a:off x="3873106" y="2667000"/>
            <a:ext cx="2946794" cy="3589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/>
            </a:lvl1pPr>
            <a:lvl2pPr indent="-228600" lvl="1" marL="914400" algn="l">
              <a:spcBef>
                <a:spcPts val="1000"/>
              </a:spcBef>
              <a:spcAft>
                <a:spcPts val="0"/>
              </a:spcAft>
              <a:buSzPts val="960"/>
              <a:buNone/>
              <a:defRPr sz="1200"/>
            </a:lvl2pPr>
            <a:lvl3pPr indent="-228600" lvl="2" marL="1371600" algn="l">
              <a:spcBef>
                <a:spcPts val="1000"/>
              </a:spcBef>
              <a:spcAft>
                <a:spcPts val="0"/>
              </a:spcAft>
              <a:buSzPts val="800"/>
              <a:buNone/>
              <a:defRPr sz="1000"/>
            </a:lvl3pPr>
            <a:lvl4pPr indent="-228600" lvl="3" marL="18288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4pPr>
            <a:lvl5pPr indent="-228600" lvl="4" marL="22860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5pPr>
            <a:lvl6pPr indent="-228600" lvl="5" marL="27432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6pPr>
            <a:lvl7pPr indent="-228600" lvl="6" marL="32004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7pPr>
            <a:lvl8pPr indent="-228600" lvl="7" marL="3657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8pPr>
            <a:lvl9pPr indent="-228600" lvl="8" marL="41148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9pPr>
          </a:lstStyle>
          <a:p/>
        </p:txBody>
      </p:sp>
      <p:sp>
        <p:nvSpPr>
          <p:cNvPr id="112" name="Google Shape;112;p15"/>
          <p:cNvSpPr txBox="1"/>
          <p:nvPr>
            <p:ph idx="5" type="body"/>
          </p:nvPr>
        </p:nvSpPr>
        <p:spPr>
          <a:xfrm>
            <a:off x="7124700" y="1981200"/>
            <a:ext cx="2932113" cy="5762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1000"/>
              </a:spcBef>
              <a:spcAft>
                <a:spcPts val="0"/>
              </a:spcAft>
              <a:buSzPts val="1920"/>
              <a:buNone/>
              <a:defRPr b="0" sz="2400">
                <a:solidFill>
                  <a:schemeClr val="accent1"/>
                </a:solidFill>
              </a:defRPr>
            </a:lvl1pPr>
            <a:lvl2pPr indent="-228600" lvl="1" marL="914400" algn="l">
              <a:spcBef>
                <a:spcPts val="1000"/>
              </a:spcBef>
              <a:spcAft>
                <a:spcPts val="0"/>
              </a:spcAft>
              <a:buSzPts val="1600"/>
              <a:buNone/>
              <a:defRPr b="1" sz="2000"/>
            </a:lvl2pPr>
            <a:lvl3pPr indent="-228600" lvl="2" marL="1371600" algn="l">
              <a:spcBef>
                <a:spcPts val="1000"/>
              </a:spcBef>
              <a:spcAft>
                <a:spcPts val="0"/>
              </a:spcAft>
              <a:buSzPts val="1440"/>
              <a:buNone/>
              <a:defRPr b="1" sz="1800"/>
            </a:lvl3pPr>
            <a:lvl4pPr indent="-228600" lvl="3" marL="18288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4pPr>
            <a:lvl5pPr indent="-228600" lvl="4" marL="22860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5pPr>
            <a:lvl6pPr indent="-228600" lvl="5" marL="27432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6pPr>
            <a:lvl7pPr indent="-228600" lvl="6" marL="32004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7pPr>
            <a:lvl8pPr indent="-228600" lvl="7" marL="3657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8pPr>
            <a:lvl9pPr indent="-228600" lvl="8" marL="41148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9pPr>
          </a:lstStyle>
          <a:p/>
        </p:txBody>
      </p:sp>
      <p:sp>
        <p:nvSpPr>
          <p:cNvPr id="113" name="Google Shape;113;p15"/>
          <p:cNvSpPr txBox="1"/>
          <p:nvPr>
            <p:ph idx="6" type="body"/>
          </p:nvPr>
        </p:nvSpPr>
        <p:spPr>
          <a:xfrm>
            <a:off x="7124700" y="2667000"/>
            <a:ext cx="2932113" cy="3589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/>
            </a:lvl1pPr>
            <a:lvl2pPr indent="-228600" lvl="1" marL="914400" algn="l">
              <a:spcBef>
                <a:spcPts val="1000"/>
              </a:spcBef>
              <a:spcAft>
                <a:spcPts val="0"/>
              </a:spcAft>
              <a:buSzPts val="960"/>
              <a:buNone/>
              <a:defRPr sz="1200"/>
            </a:lvl2pPr>
            <a:lvl3pPr indent="-228600" lvl="2" marL="1371600" algn="l">
              <a:spcBef>
                <a:spcPts val="1000"/>
              </a:spcBef>
              <a:spcAft>
                <a:spcPts val="0"/>
              </a:spcAft>
              <a:buSzPts val="800"/>
              <a:buNone/>
              <a:defRPr sz="1000"/>
            </a:lvl3pPr>
            <a:lvl4pPr indent="-228600" lvl="3" marL="18288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4pPr>
            <a:lvl5pPr indent="-228600" lvl="4" marL="22860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5pPr>
            <a:lvl6pPr indent="-228600" lvl="5" marL="27432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6pPr>
            <a:lvl7pPr indent="-228600" lvl="6" marL="32004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7pPr>
            <a:lvl8pPr indent="-228600" lvl="7" marL="3657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8pPr>
            <a:lvl9pPr indent="-228600" lvl="8" marL="41148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9pPr>
          </a:lstStyle>
          <a:p/>
        </p:txBody>
      </p:sp>
      <p:cxnSp>
        <p:nvCxnSpPr>
          <p:cNvPr id="114" name="Google Shape;114;p15"/>
          <p:cNvCxnSpPr/>
          <p:nvPr/>
        </p:nvCxnSpPr>
        <p:spPr>
          <a:xfrm>
            <a:off x="3726142" y="2133600"/>
            <a:ext cx="0" cy="3962400"/>
          </a:xfrm>
          <a:prstGeom prst="straightConnector1">
            <a:avLst/>
          </a:prstGeom>
          <a:noFill/>
          <a:ln cap="flat" cmpd="sng" w="12700">
            <a:solidFill>
              <a:schemeClr val="accent1">
                <a:alpha val="40000"/>
              </a:schemeClr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15" name="Google Shape;115;p15"/>
          <p:cNvCxnSpPr/>
          <p:nvPr/>
        </p:nvCxnSpPr>
        <p:spPr>
          <a:xfrm>
            <a:off x="6962227" y="2133600"/>
            <a:ext cx="0" cy="3966882"/>
          </a:xfrm>
          <a:prstGeom prst="straightConnector1">
            <a:avLst/>
          </a:prstGeom>
          <a:noFill/>
          <a:ln cap="flat" cmpd="sng" w="12700">
            <a:solidFill>
              <a:schemeClr val="accent1">
                <a:alpha val="40000"/>
              </a:schemeClr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16" name="Google Shape;116;p15"/>
          <p:cNvSpPr txBox="1"/>
          <p:nvPr>
            <p:ph idx="10" type="dt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7" name="Google Shape;117;p15"/>
          <p:cNvSpPr txBox="1"/>
          <p:nvPr>
            <p:ph idx="11" type="ftr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8" name="Google Shape;118;p15"/>
          <p:cNvSpPr txBox="1"/>
          <p:nvPr>
            <p:ph idx="12" type="sldNum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 Picture Column">
  <p:cSld name="3 Picture Column"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16"/>
          <p:cNvSpPr txBox="1"/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Font typeface="Century Gothic"/>
              <a:buNone/>
              <a:defRPr sz="420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1" name="Google Shape;121;p16"/>
          <p:cNvSpPr txBox="1"/>
          <p:nvPr>
            <p:ph idx="1" type="body"/>
          </p:nvPr>
        </p:nvSpPr>
        <p:spPr>
          <a:xfrm>
            <a:off x="652463" y="4250949"/>
            <a:ext cx="2940050" cy="5762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1000"/>
              </a:spcBef>
              <a:spcAft>
                <a:spcPts val="0"/>
              </a:spcAft>
              <a:buSzPts val="1920"/>
              <a:buNone/>
              <a:defRPr b="0" sz="2400">
                <a:solidFill>
                  <a:schemeClr val="accent1"/>
                </a:solidFill>
              </a:defRPr>
            </a:lvl1pPr>
            <a:lvl2pPr indent="-228600" lvl="1" marL="914400" algn="l">
              <a:spcBef>
                <a:spcPts val="1000"/>
              </a:spcBef>
              <a:spcAft>
                <a:spcPts val="0"/>
              </a:spcAft>
              <a:buSzPts val="1600"/>
              <a:buNone/>
              <a:defRPr b="1" sz="2000"/>
            </a:lvl2pPr>
            <a:lvl3pPr indent="-228600" lvl="2" marL="1371600" algn="l">
              <a:spcBef>
                <a:spcPts val="1000"/>
              </a:spcBef>
              <a:spcAft>
                <a:spcPts val="0"/>
              </a:spcAft>
              <a:buSzPts val="1440"/>
              <a:buNone/>
              <a:defRPr b="1" sz="1800"/>
            </a:lvl3pPr>
            <a:lvl4pPr indent="-228600" lvl="3" marL="18288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4pPr>
            <a:lvl5pPr indent="-228600" lvl="4" marL="22860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5pPr>
            <a:lvl6pPr indent="-228600" lvl="5" marL="27432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6pPr>
            <a:lvl7pPr indent="-228600" lvl="6" marL="32004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7pPr>
            <a:lvl8pPr indent="-228600" lvl="7" marL="3657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8pPr>
            <a:lvl9pPr indent="-228600" lvl="8" marL="41148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9pPr>
          </a:lstStyle>
          <a:p/>
        </p:txBody>
      </p:sp>
      <p:sp>
        <p:nvSpPr>
          <p:cNvPr id="122" name="Google Shape;122;p16"/>
          <p:cNvSpPr/>
          <p:nvPr>
            <p:ph idx="2" type="pic"/>
          </p:nvPr>
        </p:nvSpPr>
        <p:spPr>
          <a:xfrm>
            <a:off x="652463" y="2209800"/>
            <a:ext cx="2940050" cy="1524000"/>
          </a:xfrm>
          <a:prstGeom prst="roundRect">
            <a:avLst>
              <a:gd fmla="val 1858" name="adj"/>
            </a:avLst>
          </a:prstGeom>
          <a:noFill/>
          <a:ln>
            <a:noFill/>
          </a:ln>
          <a:effectLst>
            <a:outerShdw blurRad="50800" rotWithShape="0" algn="tl" dir="5400000" dist="50800">
              <a:srgbClr val="000000">
                <a:alpha val="42745"/>
              </a:srgbClr>
            </a:outerShdw>
          </a:effectLst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ctr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b="0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b="0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b="0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b="0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b="0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b="0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b="0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b="0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b="0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123" name="Google Shape;123;p16"/>
          <p:cNvSpPr txBox="1"/>
          <p:nvPr>
            <p:ph idx="3" type="body"/>
          </p:nvPr>
        </p:nvSpPr>
        <p:spPr>
          <a:xfrm>
            <a:off x="652463" y="4827211"/>
            <a:ext cx="2940050" cy="65918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/>
            </a:lvl1pPr>
            <a:lvl2pPr indent="-228600" lvl="1" marL="914400" algn="l">
              <a:spcBef>
                <a:spcPts val="1000"/>
              </a:spcBef>
              <a:spcAft>
                <a:spcPts val="0"/>
              </a:spcAft>
              <a:buSzPts val="960"/>
              <a:buNone/>
              <a:defRPr sz="1200"/>
            </a:lvl2pPr>
            <a:lvl3pPr indent="-228600" lvl="2" marL="1371600" algn="l">
              <a:spcBef>
                <a:spcPts val="1000"/>
              </a:spcBef>
              <a:spcAft>
                <a:spcPts val="0"/>
              </a:spcAft>
              <a:buSzPts val="800"/>
              <a:buNone/>
              <a:defRPr sz="1000"/>
            </a:lvl3pPr>
            <a:lvl4pPr indent="-228600" lvl="3" marL="18288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4pPr>
            <a:lvl5pPr indent="-228600" lvl="4" marL="22860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5pPr>
            <a:lvl6pPr indent="-228600" lvl="5" marL="27432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6pPr>
            <a:lvl7pPr indent="-228600" lvl="6" marL="32004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7pPr>
            <a:lvl8pPr indent="-228600" lvl="7" marL="3657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8pPr>
            <a:lvl9pPr indent="-228600" lvl="8" marL="41148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9pPr>
          </a:lstStyle>
          <a:p/>
        </p:txBody>
      </p:sp>
      <p:sp>
        <p:nvSpPr>
          <p:cNvPr id="124" name="Google Shape;124;p16"/>
          <p:cNvSpPr txBox="1"/>
          <p:nvPr>
            <p:ph idx="4" type="body"/>
          </p:nvPr>
        </p:nvSpPr>
        <p:spPr>
          <a:xfrm>
            <a:off x="3889375" y="4250949"/>
            <a:ext cx="2930525" cy="5762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1000"/>
              </a:spcBef>
              <a:spcAft>
                <a:spcPts val="0"/>
              </a:spcAft>
              <a:buSzPts val="1920"/>
              <a:buNone/>
              <a:defRPr b="0" sz="2400">
                <a:solidFill>
                  <a:schemeClr val="accent1"/>
                </a:solidFill>
              </a:defRPr>
            </a:lvl1pPr>
            <a:lvl2pPr indent="-228600" lvl="1" marL="914400" algn="l">
              <a:spcBef>
                <a:spcPts val="1000"/>
              </a:spcBef>
              <a:spcAft>
                <a:spcPts val="0"/>
              </a:spcAft>
              <a:buSzPts val="1600"/>
              <a:buNone/>
              <a:defRPr b="1" sz="2000"/>
            </a:lvl2pPr>
            <a:lvl3pPr indent="-228600" lvl="2" marL="1371600" algn="l">
              <a:spcBef>
                <a:spcPts val="1000"/>
              </a:spcBef>
              <a:spcAft>
                <a:spcPts val="0"/>
              </a:spcAft>
              <a:buSzPts val="1440"/>
              <a:buNone/>
              <a:defRPr b="1" sz="1800"/>
            </a:lvl3pPr>
            <a:lvl4pPr indent="-228600" lvl="3" marL="18288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4pPr>
            <a:lvl5pPr indent="-228600" lvl="4" marL="22860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5pPr>
            <a:lvl6pPr indent="-228600" lvl="5" marL="27432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6pPr>
            <a:lvl7pPr indent="-228600" lvl="6" marL="32004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7pPr>
            <a:lvl8pPr indent="-228600" lvl="7" marL="3657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8pPr>
            <a:lvl9pPr indent="-228600" lvl="8" marL="41148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9pPr>
          </a:lstStyle>
          <a:p/>
        </p:txBody>
      </p:sp>
      <p:sp>
        <p:nvSpPr>
          <p:cNvPr id="125" name="Google Shape;125;p16"/>
          <p:cNvSpPr/>
          <p:nvPr>
            <p:ph idx="5" type="pic"/>
          </p:nvPr>
        </p:nvSpPr>
        <p:spPr>
          <a:xfrm>
            <a:off x="3889374" y="2209800"/>
            <a:ext cx="2930525" cy="1524000"/>
          </a:xfrm>
          <a:prstGeom prst="roundRect">
            <a:avLst>
              <a:gd fmla="val 1858" name="adj"/>
            </a:avLst>
          </a:prstGeom>
          <a:noFill/>
          <a:ln>
            <a:noFill/>
          </a:ln>
          <a:effectLst>
            <a:outerShdw blurRad="50800" rotWithShape="0" algn="tl" dir="5400000" dist="50800">
              <a:srgbClr val="000000">
                <a:alpha val="42745"/>
              </a:srgbClr>
            </a:outerShdw>
          </a:effectLst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ctr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b="0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b="0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b="0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b="0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b="0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b="0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b="0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b="0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b="0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126" name="Google Shape;126;p16"/>
          <p:cNvSpPr txBox="1"/>
          <p:nvPr>
            <p:ph idx="6" type="body"/>
          </p:nvPr>
        </p:nvSpPr>
        <p:spPr>
          <a:xfrm>
            <a:off x="3888022" y="4827210"/>
            <a:ext cx="2934406" cy="65918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/>
            </a:lvl1pPr>
            <a:lvl2pPr indent="-228600" lvl="1" marL="914400" algn="l">
              <a:spcBef>
                <a:spcPts val="1000"/>
              </a:spcBef>
              <a:spcAft>
                <a:spcPts val="0"/>
              </a:spcAft>
              <a:buSzPts val="960"/>
              <a:buNone/>
              <a:defRPr sz="1200"/>
            </a:lvl2pPr>
            <a:lvl3pPr indent="-228600" lvl="2" marL="1371600" algn="l">
              <a:spcBef>
                <a:spcPts val="1000"/>
              </a:spcBef>
              <a:spcAft>
                <a:spcPts val="0"/>
              </a:spcAft>
              <a:buSzPts val="800"/>
              <a:buNone/>
              <a:defRPr sz="1000"/>
            </a:lvl3pPr>
            <a:lvl4pPr indent="-228600" lvl="3" marL="18288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4pPr>
            <a:lvl5pPr indent="-228600" lvl="4" marL="22860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5pPr>
            <a:lvl6pPr indent="-228600" lvl="5" marL="27432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6pPr>
            <a:lvl7pPr indent="-228600" lvl="6" marL="32004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7pPr>
            <a:lvl8pPr indent="-228600" lvl="7" marL="3657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8pPr>
            <a:lvl9pPr indent="-228600" lvl="8" marL="41148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9pPr>
          </a:lstStyle>
          <a:p/>
        </p:txBody>
      </p:sp>
      <p:sp>
        <p:nvSpPr>
          <p:cNvPr id="127" name="Google Shape;127;p16"/>
          <p:cNvSpPr txBox="1"/>
          <p:nvPr>
            <p:ph idx="7" type="body"/>
          </p:nvPr>
        </p:nvSpPr>
        <p:spPr>
          <a:xfrm>
            <a:off x="7124700" y="4250949"/>
            <a:ext cx="2932113" cy="5762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1000"/>
              </a:spcBef>
              <a:spcAft>
                <a:spcPts val="0"/>
              </a:spcAft>
              <a:buSzPts val="1920"/>
              <a:buNone/>
              <a:defRPr b="0" sz="2400">
                <a:solidFill>
                  <a:schemeClr val="accent1"/>
                </a:solidFill>
              </a:defRPr>
            </a:lvl1pPr>
            <a:lvl2pPr indent="-228600" lvl="1" marL="914400" algn="l">
              <a:spcBef>
                <a:spcPts val="1000"/>
              </a:spcBef>
              <a:spcAft>
                <a:spcPts val="0"/>
              </a:spcAft>
              <a:buSzPts val="1600"/>
              <a:buNone/>
              <a:defRPr b="1" sz="2000"/>
            </a:lvl2pPr>
            <a:lvl3pPr indent="-228600" lvl="2" marL="1371600" algn="l">
              <a:spcBef>
                <a:spcPts val="1000"/>
              </a:spcBef>
              <a:spcAft>
                <a:spcPts val="0"/>
              </a:spcAft>
              <a:buSzPts val="1440"/>
              <a:buNone/>
              <a:defRPr b="1" sz="1800"/>
            </a:lvl3pPr>
            <a:lvl4pPr indent="-228600" lvl="3" marL="18288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4pPr>
            <a:lvl5pPr indent="-228600" lvl="4" marL="22860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5pPr>
            <a:lvl6pPr indent="-228600" lvl="5" marL="27432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6pPr>
            <a:lvl7pPr indent="-228600" lvl="6" marL="32004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7pPr>
            <a:lvl8pPr indent="-228600" lvl="7" marL="3657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8pPr>
            <a:lvl9pPr indent="-228600" lvl="8" marL="41148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9pPr>
          </a:lstStyle>
          <a:p/>
        </p:txBody>
      </p:sp>
      <p:sp>
        <p:nvSpPr>
          <p:cNvPr id="128" name="Google Shape;128;p16"/>
          <p:cNvSpPr/>
          <p:nvPr>
            <p:ph idx="8" type="pic"/>
          </p:nvPr>
        </p:nvSpPr>
        <p:spPr>
          <a:xfrm>
            <a:off x="7124699" y="2209800"/>
            <a:ext cx="2932113" cy="1524000"/>
          </a:xfrm>
          <a:prstGeom prst="roundRect">
            <a:avLst>
              <a:gd fmla="val 1858" name="adj"/>
            </a:avLst>
          </a:prstGeom>
          <a:noFill/>
          <a:ln>
            <a:noFill/>
          </a:ln>
          <a:effectLst>
            <a:outerShdw blurRad="50800" rotWithShape="0" algn="tl" dir="5400000" dist="50800">
              <a:srgbClr val="000000">
                <a:alpha val="42745"/>
              </a:srgbClr>
            </a:outerShdw>
          </a:effectLst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ctr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b="0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b="0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b="0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b="0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b="0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b="0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b="0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b="0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b="0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129" name="Google Shape;129;p16"/>
          <p:cNvSpPr txBox="1"/>
          <p:nvPr>
            <p:ph idx="9" type="body"/>
          </p:nvPr>
        </p:nvSpPr>
        <p:spPr>
          <a:xfrm>
            <a:off x="7124575" y="4827208"/>
            <a:ext cx="2935997" cy="65918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/>
            </a:lvl1pPr>
            <a:lvl2pPr indent="-228600" lvl="1" marL="914400" algn="l">
              <a:spcBef>
                <a:spcPts val="1000"/>
              </a:spcBef>
              <a:spcAft>
                <a:spcPts val="0"/>
              </a:spcAft>
              <a:buSzPts val="960"/>
              <a:buNone/>
              <a:defRPr sz="1200"/>
            </a:lvl2pPr>
            <a:lvl3pPr indent="-228600" lvl="2" marL="1371600" algn="l">
              <a:spcBef>
                <a:spcPts val="1000"/>
              </a:spcBef>
              <a:spcAft>
                <a:spcPts val="0"/>
              </a:spcAft>
              <a:buSzPts val="800"/>
              <a:buNone/>
              <a:defRPr sz="1000"/>
            </a:lvl3pPr>
            <a:lvl4pPr indent="-228600" lvl="3" marL="18288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4pPr>
            <a:lvl5pPr indent="-228600" lvl="4" marL="22860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5pPr>
            <a:lvl6pPr indent="-228600" lvl="5" marL="27432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6pPr>
            <a:lvl7pPr indent="-228600" lvl="6" marL="32004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7pPr>
            <a:lvl8pPr indent="-228600" lvl="7" marL="3657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8pPr>
            <a:lvl9pPr indent="-228600" lvl="8" marL="41148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9pPr>
          </a:lstStyle>
          <a:p/>
        </p:txBody>
      </p:sp>
      <p:cxnSp>
        <p:nvCxnSpPr>
          <p:cNvPr id="130" name="Google Shape;130;p16"/>
          <p:cNvCxnSpPr/>
          <p:nvPr/>
        </p:nvCxnSpPr>
        <p:spPr>
          <a:xfrm>
            <a:off x="3726142" y="2133600"/>
            <a:ext cx="0" cy="3962400"/>
          </a:xfrm>
          <a:prstGeom prst="straightConnector1">
            <a:avLst/>
          </a:prstGeom>
          <a:noFill/>
          <a:ln cap="flat" cmpd="sng" w="12700">
            <a:solidFill>
              <a:schemeClr val="accent1">
                <a:alpha val="40000"/>
              </a:schemeClr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31" name="Google Shape;131;p16"/>
          <p:cNvCxnSpPr/>
          <p:nvPr/>
        </p:nvCxnSpPr>
        <p:spPr>
          <a:xfrm>
            <a:off x="6962227" y="2133600"/>
            <a:ext cx="0" cy="3966882"/>
          </a:xfrm>
          <a:prstGeom prst="straightConnector1">
            <a:avLst/>
          </a:prstGeom>
          <a:noFill/>
          <a:ln cap="flat" cmpd="sng" w="12700">
            <a:solidFill>
              <a:schemeClr val="accent1">
                <a:alpha val="40000"/>
              </a:schemeClr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32" name="Google Shape;132;p16"/>
          <p:cNvSpPr txBox="1"/>
          <p:nvPr>
            <p:ph idx="10" type="dt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3" name="Google Shape;133;p16"/>
          <p:cNvSpPr txBox="1"/>
          <p:nvPr>
            <p:ph idx="11" type="ftr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4" name="Google Shape;134;p16"/>
          <p:cNvSpPr txBox="1"/>
          <p:nvPr>
            <p:ph idx="12" type="sldNum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7"/>
          <p:cNvSpPr txBox="1"/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7" name="Google Shape;137;p17"/>
          <p:cNvSpPr txBox="1"/>
          <p:nvPr>
            <p:ph idx="1" type="body"/>
          </p:nvPr>
        </p:nvSpPr>
        <p:spPr>
          <a:xfrm rot="5400000">
            <a:off x="3478842" y="-322612"/>
            <a:ext cx="4195481" cy="894654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20040" lvl="0" marL="4572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1pPr>
            <a:lvl2pPr indent="-320040" lvl="1" marL="9144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2pPr>
            <a:lvl3pPr indent="-320039" lvl="2" marL="13716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3pPr>
            <a:lvl4pPr indent="-320039" lvl="3" marL="18288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4pPr>
            <a:lvl5pPr indent="-320039" lvl="4" marL="22860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5pPr>
            <a:lvl6pPr indent="-320039" lvl="5" marL="27432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6pPr>
            <a:lvl7pPr indent="-320039" lvl="6" marL="32004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7pPr>
            <a:lvl8pPr indent="-320040" lvl="7" marL="36576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8pPr>
            <a:lvl9pPr indent="-320040" lvl="8" marL="41148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9pPr>
          </a:lstStyle>
          <a:p/>
        </p:txBody>
      </p:sp>
      <p:sp>
        <p:nvSpPr>
          <p:cNvPr id="138" name="Google Shape;138;p17"/>
          <p:cNvSpPr txBox="1"/>
          <p:nvPr>
            <p:ph idx="10" type="dt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9" name="Google Shape;139;p17"/>
          <p:cNvSpPr txBox="1"/>
          <p:nvPr>
            <p:ph idx="11" type="ftr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0" name="Google Shape;140;p17"/>
          <p:cNvSpPr txBox="1"/>
          <p:nvPr>
            <p:ph idx="12" type="sldNum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18"/>
          <p:cNvSpPr txBox="1"/>
          <p:nvPr>
            <p:ph type="title"/>
          </p:nvPr>
        </p:nvSpPr>
        <p:spPr>
          <a:xfrm rot="5400000">
            <a:off x="6267450" y="2466975"/>
            <a:ext cx="5826125" cy="1752601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3" name="Google Shape;143;p18"/>
          <p:cNvSpPr txBox="1"/>
          <p:nvPr>
            <p:ph idx="1" type="body"/>
          </p:nvPr>
        </p:nvSpPr>
        <p:spPr>
          <a:xfrm rot="5400000">
            <a:off x="1679575" y="-139699"/>
            <a:ext cx="5368924" cy="742314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20040" lvl="0" marL="4572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1pPr>
            <a:lvl2pPr indent="-320040" lvl="1" marL="9144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2pPr>
            <a:lvl3pPr indent="-320039" lvl="2" marL="13716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3pPr>
            <a:lvl4pPr indent="-320039" lvl="3" marL="18288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4pPr>
            <a:lvl5pPr indent="-320039" lvl="4" marL="22860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5pPr>
            <a:lvl6pPr indent="-320039" lvl="5" marL="27432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6pPr>
            <a:lvl7pPr indent="-320039" lvl="6" marL="32004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7pPr>
            <a:lvl8pPr indent="-320040" lvl="7" marL="36576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8pPr>
            <a:lvl9pPr indent="-320040" lvl="8" marL="41148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9pPr>
          </a:lstStyle>
          <a:p/>
        </p:txBody>
      </p:sp>
      <p:sp>
        <p:nvSpPr>
          <p:cNvPr id="144" name="Google Shape;144;p18"/>
          <p:cNvSpPr txBox="1"/>
          <p:nvPr>
            <p:ph idx="10" type="dt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5" name="Google Shape;145;p18"/>
          <p:cNvSpPr txBox="1"/>
          <p:nvPr>
            <p:ph idx="11" type="ftr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6" name="Google Shape;146;p18"/>
          <p:cNvSpPr txBox="1"/>
          <p:nvPr>
            <p:ph idx="12" type="sldNum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3"/>
          <p:cNvSpPr txBox="1"/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3"/>
          <p:cNvSpPr txBox="1"/>
          <p:nvPr>
            <p:ph idx="1" type="body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20040" lvl="0" marL="4572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1pPr>
            <a:lvl2pPr indent="-320040" lvl="1" marL="9144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2pPr>
            <a:lvl3pPr indent="-320039" lvl="2" marL="13716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3pPr>
            <a:lvl4pPr indent="-320039" lvl="3" marL="18288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4pPr>
            <a:lvl5pPr indent="-320039" lvl="4" marL="22860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5pPr>
            <a:lvl6pPr indent="-320039" lvl="5" marL="27432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6pPr>
            <a:lvl7pPr indent="-320039" lvl="6" marL="32004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7pPr>
            <a:lvl8pPr indent="-320040" lvl="7" marL="36576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8pPr>
            <a:lvl9pPr indent="-320040" lvl="8" marL="41148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9pPr>
          </a:lstStyle>
          <a:p/>
        </p:txBody>
      </p:sp>
      <p:sp>
        <p:nvSpPr>
          <p:cNvPr id="30" name="Google Shape;30;p3"/>
          <p:cNvSpPr txBox="1"/>
          <p:nvPr>
            <p:ph idx="10" type="dt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3"/>
          <p:cNvSpPr txBox="1"/>
          <p:nvPr>
            <p:ph idx="11" type="ftr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" name="Google Shape;32;p3"/>
          <p:cNvSpPr txBox="1"/>
          <p:nvPr>
            <p:ph idx="12" type="sldNum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4"/>
          <p:cNvSpPr txBox="1"/>
          <p:nvPr>
            <p:ph type="title"/>
          </p:nvPr>
        </p:nvSpPr>
        <p:spPr>
          <a:xfrm>
            <a:off x="1154956" y="2861733"/>
            <a:ext cx="8825657" cy="191564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Font typeface="Century Gothic"/>
              <a:buNone/>
              <a:defRPr b="0" sz="4000" cap="none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4"/>
          <p:cNvSpPr txBox="1"/>
          <p:nvPr>
            <p:ph idx="1" type="body"/>
          </p:nvPr>
        </p:nvSpPr>
        <p:spPr>
          <a:xfrm>
            <a:off x="1154955" y="4777381"/>
            <a:ext cx="8825658" cy="860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1000"/>
              </a:spcBef>
              <a:spcAft>
                <a:spcPts val="0"/>
              </a:spcAft>
              <a:buSzPts val="1600"/>
              <a:buNone/>
              <a:defRPr sz="2000" cap="none">
                <a:solidFill>
                  <a:schemeClr val="accent1"/>
                </a:solidFill>
              </a:defRPr>
            </a:lvl1pPr>
            <a:lvl2pPr indent="-228600" lvl="1" marL="914400" algn="l">
              <a:spcBef>
                <a:spcPts val="1000"/>
              </a:spcBef>
              <a:spcAft>
                <a:spcPts val="0"/>
              </a:spcAft>
              <a:buSzPts val="1440"/>
              <a:buNone/>
              <a:defRPr sz="1800">
                <a:solidFill>
                  <a:schemeClr val="lt1"/>
                </a:solidFill>
              </a:defRPr>
            </a:lvl2pPr>
            <a:lvl3pPr indent="-228600" lvl="2" marL="1371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>
                <a:solidFill>
                  <a:schemeClr val="lt1"/>
                </a:solidFill>
              </a:defRPr>
            </a:lvl3pPr>
            <a:lvl4pPr indent="-228600" lvl="3" marL="18288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chemeClr val="lt1"/>
                </a:solidFill>
              </a:defRPr>
            </a:lvl4pPr>
            <a:lvl5pPr indent="-228600" lvl="4" marL="22860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chemeClr val="lt1"/>
                </a:solidFill>
              </a:defRPr>
            </a:lvl5pPr>
            <a:lvl6pPr indent="-228600" lvl="5" marL="27432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chemeClr val="lt1"/>
                </a:solidFill>
              </a:defRPr>
            </a:lvl6pPr>
            <a:lvl7pPr indent="-228600" lvl="6" marL="32004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chemeClr val="lt1"/>
                </a:solidFill>
              </a:defRPr>
            </a:lvl7pPr>
            <a:lvl8pPr indent="-228600" lvl="7" marL="3657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chemeClr val="lt1"/>
                </a:solidFill>
              </a:defRPr>
            </a:lvl8pPr>
            <a:lvl9pPr indent="-228600" lvl="8" marL="41148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6" name="Google Shape;36;p4"/>
          <p:cNvSpPr txBox="1"/>
          <p:nvPr>
            <p:ph idx="10" type="dt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7" name="Google Shape;37;p4"/>
          <p:cNvSpPr txBox="1"/>
          <p:nvPr>
            <p:ph idx="11" type="ftr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4"/>
          <p:cNvSpPr txBox="1"/>
          <p:nvPr>
            <p:ph idx="12" type="sldNum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5"/>
          <p:cNvSpPr txBox="1"/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1" name="Google Shape;41;p5"/>
          <p:cNvSpPr txBox="1"/>
          <p:nvPr>
            <p:ph idx="1" type="body"/>
          </p:nvPr>
        </p:nvSpPr>
        <p:spPr>
          <a:xfrm>
            <a:off x="1103312" y="2060575"/>
            <a:ext cx="4396339" cy="41957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20040" lvl="0" marL="4572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 sz="1800"/>
            </a:lvl1pPr>
            <a:lvl2pPr indent="-309880" lvl="1" marL="914400" algn="l">
              <a:spcBef>
                <a:spcPts val="1000"/>
              </a:spcBef>
              <a:spcAft>
                <a:spcPts val="0"/>
              </a:spcAft>
              <a:buSzPts val="1280"/>
              <a:buChar char="►"/>
              <a:defRPr sz="1600"/>
            </a:lvl2pPr>
            <a:lvl3pPr indent="-299719" lvl="2" marL="1371600" algn="l">
              <a:spcBef>
                <a:spcPts val="1000"/>
              </a:spcBef>
              <a:spcAft>
                <a:spcPts val="0"/>
              </a:spcAft>
              <a:buSzPts val="1120"/>
              <a:buChar char="►"/>
              <a:defRPr sz="1400"/>
            </a:lvl3pPr>
            <a:lvl4pPr indent="-289560" lvl="3" marL="1828800" algn="l">
              <a:spcBef>
                <a:spcPts val="1000"/>
              </a:spcBef>
              <a:spcAft>
                <a:spcPts val="0"/>
              </a:spcAft>
              <a:buSzPts val="960"/>
              <a:buChar char="►"/>
              <a:defRPr sz="1200"/>
            </a:lvl4pPr>
            <a:lvl5pPr indent="-289560" lvl="4" marL="2286000" algn="l">
              <a:spcBef>
                <a:spcPts val="1000"/>
              </a:spcBef>
              <a:spcAft>
                <a:spcPts val="0"/>
              </a:spcAft>
              <a:buSzPts val="960"/>
              <a:buChar char="►"/>
              <a:defRPr sz="1200"/>
            </a:lvl5pPr>
            <a:lvl6pPr indent="-289560" lvl="5" marL="2743200" algn="l">
              <a:spcBef>
                <a:spcPts val="1000"/>
              </a:spcBef>
              <a:spcAft>
                <a:spcPts val="0"/>
              </a:spcAft>
              <a:buSzPts val="960"/>
              <a:buChar char="►"/>
              <a:defRPr sz="1200"/>
            </a:lvl6pPr>
            <a:lvl7pPr indent="-289560" lvl="6" marL="3200400" algn="l">
              <a:spcBef>
                <a:spcPts val="1000"/>
              </a:spcBef>
              <a:spcAft>
                <a:spcPts val="0"/>
              </a:spcAft>
              <a:buSzPts val="960"/>
              <a:buChar char="►"/>
              <a:defRPr sz="1200"/>
            </a:lvl7pPr>
            <a:lvl8pPr indent="-289559" lvl="7" marL="3657600" algn="l">
              <a:spcBef>
                <a:spcPts val="1000"/>
              </a:spcBef>
              <a:spcAft>
                <a:spcPts val="0"/>
              </a:spcAft>
              <a:buSzPts val="960"/>
              <a:buChar char="►"/>
              <a:defRPr sz="1200"/>
            </a:lvl8pPr>
            <a:lvl9pPr indent="-289559" lvl="8" marL="4114800" algn="l">
              <a:spcBef>
                <a:spcPts val="1000"/>
              </a:spcBef>
              <a:spcAft>
                <a:spcPts val="0"/>
              </a:spcAft>
              <a:buSzPts val="960"/>
              <a:buChar char="►"/>
              <a:defRPr sz="1200"/>
            </a:lvl9pPr>
          </a:lstStyle>
          <a:p/>
        </p:txBody>
      </p:sp>
      <p:sp>
        <p:nvSpPr>
          <p:cNvPr id="42" name="Google Shape;42;p5"/>
          <p:cNvSpPr txBox="1"/>
          <p:nvPr>
            <p:ph idx="2" type="body"/>
          </p:nvPr>
        </p:nvSpPr>
        <p:spPr>
          <a:xfrm>
            <a:off x="5654493" y="2056092"/>
            <a:ext cx="4396341" cy="420024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20040" lvl="0" marL="4572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 sz="1800"/>
            </a:lvl1pPr>
            <a:lvl2pPr indent="-309880" lvl="1" marL="914400" algn="l">
              <a:spcBef>
                <a:spcPts val="1000"/>
              </a:spcBef>
              <a:spcAft>
                <a:spcPts val="0"/>
              </a:spcAft>
              <a:buSzPts val="1280"/>
              <a:buChar char="►"/>
              <a:defRPr sz="1600"/>
            </a:lvl2pPr>
            <a:lvl3pPr indent="-299719" lvl="2" marL="1371600" algn="l">
              <a:spcBef>
                <a:spcPts val="1000"/>
              </a:spcBef>
              <a:spcAft>
                <a:spcPts val="0"/>
              </a:spcAft>
              <a:buSzPts val="1120"/>
              <a:buChar char="►"/>
              <a:defRPr sz="1400"/>
            </a:lvl3pPr>
            <a:lvl4pPr indent="-289560" lvl="3" marL="1828800" algn="l">
              <a:spcBef>
                <a:spcPts val="1000"/>
              </a:spcBef>
              <a:spcAft>
                <a:spcPts val="0"/>
              </a:spcAft>
              <a:buSzPts val="960"/>
              <a:buChar char="►"/>
              <a:defRPr sz="1200"/>
            </a:lvl4pPr>
            <a:lvl5pPr indent="-289560" lvl="4" marL="2286000" algn="l">
              <a:spcBef>
                <a:spcPts val="1000"/>
              </a:spcBef>
              <a:spcAft>
                <a:spcPts val="0"/>
              </a:spcAft>
              <a:buSzPts val="960"/>
              <a:buChar char="►"/>
              <a:defRPr sz="1200"/>
            </a:lvl5pPr>
            <a:lvl6pPr indent="-289560" lvl="5" marL="2743200" algn="l">
              <a:spcBef>
                <a:spcPts val="1000"/>
              </a:spcBef>
              <a:spcAft>
                <a:spcPts val="0"/>
              </a:spcAft>
              <a:buSzPts val="960"/>
              <a:buChar char="►"/>
              <a:defRPr sz="1200"/>
            </a:lvl6pPr>
            <a:lvl7pPr indent="-289560" lvl="6" marL="3200400" algn="l">
              <a:spcBef>
                <a:spcPts val="1000"/>
              </a:spcBef>
              <a:spcAft>
                <a:spcPts val="0"/>
              </a:spcAft>
              <a:buSzPts val="960"/>
              <a:buChar char="►"/>
              <a:defRPr sz="1200"/>
            </a:lvl7pPr>
            <a:lvl8pPr indent="-289559" lvl="7" marL="3657600" algn="l">
              <a:spcBef>
                <a:spcPts val="1000"/>
              </a:spcBef>
              <a:spcAft>
                <a:spcPts val="0"/>
              </a:spcAft>
              <a:buSzPts val="960"/>
              <a:buChar char="►"/>
              <a:defRPr sz="1200"/>
            </a:lvl8pPr>
            <a:lvl9pPr indent="-289559" lvl="8" marL="4114800" algn="l">
              <a:spcBef>
                <a:spcPts val="1000"/>
              </a:spcBef>
              <a:spcAft>
                <a:spcPts val="0"/>
              </a:spcAft>
              <a:buSzPts val="960"/>
              <a:buChar char="►"/>
              <a:defRPr sz="1200"/>
            </a:lvl9pPr>
          </a:lstStyle>
          <a:p/>
        </p:txBody>
      </p:sp>
      <p:sp>
        <p:nvSpPr>
          <p:cNvPr id="43" name="Google Shape;43;p5"/>
          <p:cNvSpPr txBox="1"/>
          <p:nvPr>
            <p:ph idx="10" type="dt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4" name="Google Shape;44;p5"/>
          <p:cNvSpPr txBox="1"/>
          <p:nvPr>
            <p:ph idx="11" type="ftr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5" name="Google Shape;45;p5"/>
          <p:cNvSpPr txBox="1"/>
          <p:nvPr>
            <p:ph idx="12" type="sldNum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6"/>
          <p:cNvSpPr txBox="1"/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Font typeface="Century Gothic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6"/>
          <p:cNvSpPr txBox="1"/>
          <p:nvPr>
            <p:ph idx="1" type="body"/>
          </p:nvPr>
        </p:nvSpPr>
        <p:spPr>
          <a:xfrm>
            <a:off x="1103313" y="1905000"/>
            <a:ext cx="4396338" cy="5762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1000"/>
              </a:spcBef>
              <a:spcAft>
                <a:spcPts val="0"/>
              </a:spcAft>
              <a:buSzPts val="1920"/>
              <a:buNone/>
              <a:defRPr b="0" sz="2400">
                <a:solidFill>
                  <a:schemeClr val="accent1"/>
                </a:solidFill>
              </a:defRPr>
            </a:lvl1pPr>
            <a:lvl2pPr indent="-228600" lvl="1" marL="914400" algn="l">
              <a:spcBef>
                <a:spcPts val="1000"/>
              </a:spcBef>
              <a:spcAft>
                <a:spcPts val="0"/>
              </a:spcAft>
              <a:buSzPts val="1600"/>
              <a:buNone/>
              <a:defRPr b="1" sz="2000"/>
            </a:lvl2pPr>
            <a:lvl3pPr indent="-228600" lvl="2" marL="1371600" algn="l">
              <a:spcBef>
                <a:spcPts val="1000"/>
              </a:spcBef>
              <a:spcAft>
                <a:spcPts val="0"/>
              </a:spcAft>
              <a:buSzPts val="1440"/>
              <a:buNone/>
              <a:defRPr b="1" sz="1800"/>
            </a:lvl3pPr>
            <a:lvl4pPr indent="-228600" lvl="3" marL="18288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4pPr>
            <a:lvl5pPr indent="-228600" lvl="4" marL="22860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5pPr>
            <a:lvl6pPr indent="-228600" lvl="5" marL="27432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6pPr>
            <a:lvl7pPr indent="-228600" lvl="6" marL="32004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7pPr>
            <a:lvl8pPr indent="-228600" lvl="7" marL="3657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8pPr>
            <a:lvl9pPr indent="-228600" lvl="8" marL="41148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9pPr>
          </a:lstStyle>
          <a:p/>
        </p:txBody>
      </p:sp>
      <p:sp>
        <p:nvSpPr>
          <p:cNvPr id="49" name="Google Shape;49;p6"/>
          <p:cNvSpPr txBox="1"/>
          <p:nvPr>
            <p:ph idx="2" type="body"/>
          </p:nvPr>
        </p:nvSpPr>
        <p:spPr>
          <a:xfrm>
            <a:off x="1103312" y="2514600"/>
            <a:ext cx="4396339" cy="37417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20040" lvl="0" marL="4572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 sz="1800"/>
            </a:lvl1pPr>
            <a:lvl2pPr indent="-309880" lvl="1" marL="914400" algn="l">
              <a:spcBef>
                <a:spcPts val="1000"/>
              </a:spcBef>
              <a:spcAft>
                <a:spcPts val="0"/>
              </a:spcAft>
              <a:buSzPts val="1280"/>
              <a:buChar char="►"/>
              <a:defRPr sz="1600"/>
            </a:lvl2pPr>
            <a:lvl3pPr indent="-299719" lvl="2" marL="1371600" algn="l">
              <a:spcBef>
                <a:spcPts val="1000"/>
              </a:spcBef>
              <a:spcAft>
                <a:spcPts val="0"/>
              </a:spcAft>
              <a:buSzPts val="1120"/>
              <a:buChar char="►"/>
              <a:defRPr sz="1400"/>
            </a:lvl3pPr>
            <a:lvl4pPr indent="-289560" lvl="3" marL="1828800" algn="l">
              <a:spcBef>
                <a:spcPts val="1000"/>
              </a:spcBef>
              <a:spcAft>
                <a:spcPts val="0"/>
              </a:spcAft>
              <a:buSzPts val="960"/>
              <a:buChar char="►"/>
              <a:defRPr sz="1200"/>
            </a:lvl4pPr>
            <a:lvl5pPr indent="-289560" lvl="4" marL="2286000" algn="l">
              <a:spcBef>
                <a:spcPts val="1000"/>
              </a:spcBef>
              <a:spcAft>
                <a:spcPts val="0"/>
              </a:spcAft>
              <a:buSzPts val="960"/>
              <a:buChar char="►"/>
              <a:defRPr sz="1200"/>
            </a:lvl5pPr>
            <a:lvl6pPr indent="-289560" lvl="5" marL="2743200" algn="l">
              <a:spcBef>
                <a:spcPts val="1000"/>
              </a:spcBef>
              <a:spcAft>
                <a:spcPts val="0"/>
              </a:spcAft>
              <a:buSzPts val="960"/>
              <a:buChar char="►"/>
              <a:defRPr sz="1200"/>
            </a:lvl6pPr>
            <a:lvl7pPr indent="-289560" lvl="6" marL="3200400" algn="l">
              <a:spcBef>
                <a:spcPts val="1000"/>
              </a:spcBef>
              <a:spcAft>
                <a:spcPts val="0"/>
              </a:spcAft>
              <a:buSzPts val="960"/>
              <a:buChar char="►"/>
              <a:defRPr sz="1200"/>
            </a:lvl7pPr>
            <a:lvl8pPr indent="-289559" lvl="7" marL="3657600" algn="l">
              <a:spcBef>
                <a:spcPts val="1000"/>
              </a:spcBef>
              <a:spcAft>
                <a:spcPts val="0"/>
              </a:spcAft>
              <a:buSzPts val="960"/>
              <a:buChar char="►"/>
              <a:defRPr sz="1200"/>
            </a:lvl8pPr>
            <a:lvl9pPr indent="-289559" lvl="8" marL="4114800" algn="l">
              <a:spcBef>
                <a:spcPts val="1000"/>
              </a:spcBef>
              <a:spcAft>
                <a:spcPts val="0"/>
              </a:spcAft>
              <a:buSzPts val="960"/>
              <a:buChar char="►"/>
              <a:defRPr sz="1200"/>
            </a:lvl9pPr>
          </a:lstStyle>
          <a:p/>
        </p:txBody>
      </p:sp>
      <p:sp>
        <p:nvSpPr>
          <p:cNvPr id="50" name="Google Shape;50;p6"/>
          <p:cNvSpPr txBox="1"/>
          <p:nvPr>
            <p:ph idx="3" type="body"/>
          </p:nvPr>
        </p:nvSpPr>
        <p:spPr>
          <a:xfrm>
            <a:off x="5654495" y="1905000"/>
            <a:ext cx="4396339" cy="5762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1000"/>
              </a:spcBef>
              <a:spcAft>
                <a:spcPts val="0"/>
              </a:spcAft>
              <a:buSzPts val="1920"/>
              <a:buNone/>
              <a:defRPr b="0" sz="2400">
                <a:solidFill>
                  <a:schemeClr val="accent1"/>
                </a:solidFill>
              </a:defRPr>
            </a:lvl1pPr>
            <a:lvl2pPr indent="-228600" lvl="1" marL="914400" algn="l">
              <a:spcBef>
                <a:spcPts val="1000"/>
              </a:spcBef>
              <a:spcAft>
                <a:spcPts val="0"/>
              </a:spcAft>
              <a:buSzPts val="1600"/>
              <a:buNone/>
              <a:defRPr b="1" sz="2000"/>
            </a:lvl2pPr>
            <a:lvl3pPr indent="-228600" lvl="2" marL="1371600" algn="l">
              <a:spcBef>
                <a:spcPts val="1000"/>
              </a:spcBef>
              <a:spcAft>
                <a:spcPts val="0"/>
              </a:spcAft>
              <a:buSzPts val="1440"/>
              <a:buNone/>
              <a:defRPr b="1" sz="1800"/>
            </a:lvl3pPr>
            <a:lvl4pPr indent="-228600" lvl="3" marL="18288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4pPr>
            <a:lvl5pPr indent="-228600" lvl="4" marL="22860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5pPr>
            <a:lvl6pPr indent="-228600" lvl="5" marL="27432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6pPr>
            <a:lvl7pPr indent="-228600" lvl="6" marL="32004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7pPr>
            <a:lvl8pPr indent="-228600" lvl="7" marL="3657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8pPr>
            <a:lvl9pPr indent="-228600" lvl="8" marL="41148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9pPr>
          </a:lstStyle>
          <a:p/>
        </p:txBody>
      </p:sp>
      <p:sp>
        <p:nvSpPr>
          <p:cNvPr id="51" name="Google Shape;51;p6"/>
          <p:cNvSpPr txBox="1"/>
          <p:nvPr>
            <p:ph idx="4" type="body"/>
          </p:nvPr>
        </p:nvSpPr>
        <p:spPr>
          <a:xfrm>
            <a:off x="5654495" y="2514600"/>
            <a:ext cx="4396339" cy="37417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20040" lvl="0" marL="4572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 sz="1800"/>
            </a:lvl1pPr>
            <a:lvl2pPr indent="-309880" lvl="1" marL="914400" algn="l">
              <a:spcBef>
                <a:spcPts val="1000"/>
              </a:spcBef>
              <a:spcAft>
                <a:spcPts val="0"/>
              </a:spcAft>
              <a:buSzPts val="1280"/>
              <a:buChar char="►"/>
              <a:defRPr sz="1600"/>
            </a:lvl2pPr>
            <a:lvl3pPr indent="-299719" lvl="2" marL="1371600" algn="l">
              <a:spcBef>
                <a:spcPts val="1000"/>
              </a:spcBef>
              <a:spcAft>
                <a:spcPts val="0"/>
              </a:spcAft>
              <a:buSzPts val="1120"/>
              <a:buChar char="►"/>
              <a:defRPr sz="1400"/>
            </a:lvl3pPr>
            <a:lvl4pPr indent="-289560" lvl="3" marL="1828800" algn="l">
              <a:spcBef>
                <a:spcPts val="1000"/>
              </a:spcBef>
              <a:spcAft>
                <a:spcPts val="0"/>
              </a:spcAft>
              <a:buSzPts val="960"/>
              <a:buChar char="►"/>
              <a:defRPr sz="1200"/>
            </a:lvl4pPr>
            <a:lvl5pPr indent="-289560" lvl="4" marL="2286000" algn="l">
              <a:spcBef>
                <a:spcPts val="1000"/>
              </a:spcBef>
              <a:spcAft>
                <a:spcPts val="0"/>
              </a:spcAft>
              <a:buSzPts val="960"/>
              <a:buChar char="►"/>
              <a:defRPr sz="1200"/>
            </a:lvl5pPr>
            <a:lvl6pPr indent="-289560" lvl="5" marL="2743200" algn="l">
              <a:spcBef>
                <a:spcPts val="1000"/>
              </a:spcBef>
              <a:spcAft>
                <a:spcPts val="0"/>
              </a:spcAft>
              <a:buSzPts val="960"/>
              <a:buChar char="►"/>
              <a:defRPr sz="1200"/>
            </a:lvl6pPr>
            <a:lvl7pPr indent="-289560" lvl="6" marL="3200400" algn="l">
              <a:spcBef>
                <a:spcPts val="1000"/>
              </a:spcBef>
              <a:spcAft>
                <a:spcPts val="0"/>
              </a:spcAft>
              <a:buSzPts val="960"/>
              <a:buChar char="►"/>
              <a:defRPr sz="1200"/>
            </a:lvl7pPr>
            <a:lvl8pPr indent="-289559" lvl="7" marL="3657600" algn="l">
              <a:spcBef>
                <a:spcPts val="1000"/>
              </a:spcBef>
              <a:spcAft>
                <a:spcPts val="0"/>
              </a:spcAft>
              <a:buSzPts val="960"/>
              <a:buChar char="►"/>
              <a:defRPr sz="1200"/>
            </a:lvl8pPr>
            <a:lvl9pPr indent="-289559" lvl="8" marL="4114800" algn="l">
              <a:spcBef>
                <a:spcPts val="1000"/>
              </a:spcBef>
              <a:spcAft>
                <a:spcPts val="0"/>
              </a:spcAft>
              <a:buSzPts val="960"/>
              <a:buChar char="►"/>
              <a:defRPr sz="1200"/>
            </a:lvl9pPr>
          </a:lstStyle>
          <a:p/>
        </p:txBody>
      </p:sp>
      <p:sp>
        <p:nvSpPr>
          <p:cNvPr id="52" name="Google Shape;52;p6"/>
          <p:cNvSpPr txBox="1"/>
          <p:nvPr>
            <p:ph idx="10" type="dt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6"/>
          <p:cNvSpPr txBox="1"/>
          <p:nvPr>
            <p:ph idx="11" type="ftr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" name="Google Shape;54;p6"/>
          <p:cNvSpPr txBox="1"/>
          <p:nvPr>
            <p:ph idx="12" type="sldNum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7"/>
          <p:cNvSpPr txBox="1"/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" name="Google Shape;57;p7"/>
          <p:cNvSpPr txBox="1"/>
          <p:nvPr>
            <p:ph idx="10" type="dt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" name="Google Shape;58;p7"/>
          <p:cNvSpPr txBox="1"/>
          <p:nvPr>
            <p:ph idx="11" type="ftr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" name="Google Shape;59;p7"/>
          <p:cNvSpPr txBox="1"/>
          <p:nvPr>
            <p:ph idx="12" type="sldNum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8"/>
          <p:cNvSpPr txBox="1"/>
          <p:nvPr>
            <p:ph idx="10" type="dt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2" name="Google Shape;62;p8"/>
          <p:cNvSpPr txBox="1"/>
          <p:nvPr>
            <p:ph idx="11" type="ftr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8"/>
          <p:cNvSpPr txBox="1"/>
          <p:nvPr>
            <p:ph idx="12" type="sldNum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9"/>
          <p:cNvSpPr txBox="1"/>
          <p:nvPr>
            <p:ph type="title"/>
          </p:nvPr>
        </p:nvSpPr>
        <p:spPr>
          <a:xfrm>
            <a:off x="1154954" y="1447800"/>
            <a:ext cx="3401064" cy="14478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Century Gothic"/>
              <a:buNone/>
              <a:defRPr b="0" sz="240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" name="Google Shape;66;p9"/>
          <p:cNvSpPr txBox="1"/>
          <p:nvPr>
            <p:ph idx="1" type="body"/>
          </p:nvPr>
        </p:nvSpPr>
        <p:spPr>
          <a:xfrm>
            <a:off x="4784616" y="1447800"/>
            <a:ext cx="5195997" cy="457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330200" lvl="0" marL="457200" algn="l">
              <a:spcBef>
                <a:spcPts val="1000"/>
              </a:spcBef>
              <a:spcAft>
                <a:spcPts val="0"/>
              </a:spcAft>
              <a:buSzPts val="1600"/>
              <a:buChar char="►"/>
              <a:defRPr sz="2000"/>
            </a:lvl1pPr>
            <a:lvl2pPr indent="-320040" lvl="1" marL="9144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 sz="1800"/>
            </a:lvl2pPr>
            <a:lvl3pPr indent="-309880" lvl="2" marL="1371600" algn="l">
              <a:spcBef>
                <a:spcPts val="1000"/>
              </a:spcBef>
              <a:spcAft>
                <a:spcPts val="0"/>
              </a:spcAft>
              <a:buSzPts val="1280"/>
              <a:buChar char="►"/>
              <a:defRPr sz="1600"/>
            </a:lvl3pPr>
            <a:lvl4pPr indent="-299719" lvl="3" marL="1828800" algn="l">
              <a:spcBef>
                <a:spcPts val="1000"/>
              </a:spcBef>
              <a:spcAft>
                <a:spcPts val="0"/>
              </a:spcAft>
              <a:buSzPts val="1120"/>
              <a:buChar char="►"/>
              <a:defRPr sz="1400"/>
            </a:lvl4pPr>
            <a:lvl5pPr indent="-299720" lvl="4" marL="2286000" algn="l">
              <a:spcBef>
                <a:spcPts val="1000"/>
              </a:spcBef>
              <a:spcAft>
                <a:spcPts val="0"/>
              </a:spcAft>
              <a:buSzPts val="1120"/>
              <a:buChar char="►"/>
              <a:defRPr sz="1400"/>
            </a:lvl5pPr>
            <a:lvl6pPr indent="-299720" lvl="5" marL="2743200" algn="l">
              <a:spcBef>
                <a:spcPts val="1000"/>
              </a:spcBef>
              <a:spcAft>
                <a:spcPts val="0"/>
              </a:spcAft>
              <a:buSzPts val="1120"/>
              <a:buChar char="►"/>
              <a:defRPr sz="1400"/>
            </a:lvl6pPr>
            <a:lvl7pPr indent="-299720" lvl="6" marL="3200400" algn="l">
              <a:spcBef>
                <a:spcPts val="1000"/>
              </a:spcBef>
              <a:spcAft>
                <a:spcPts val="0"/>
              </a:spcAft>
              <a:buSzPts val="1120"/>
              <a:buChar char="►"/>
              <a:defRPr sz="1400"/>
            </a:lvl7pPr>
            <a:lvl8pPr indent="-299720" lvl="7" marL="3657600" algn="l">
              <a:spcBef>
                <a:spcPts val="1000"/>
              </a:spcBef>
              <a:spcAft>
                <a:spcPts val="0"/>
              </a:spcAft>
              <a:buSzPts val="1120"/>
              <a:buChar char="►"/>
              <a:defRPr sz="1400"/>
            </a:lvl8pPr>
            <a:lvl9pPr indent="-299720" lvl="8" marL="4114800" algn="l">
              <a:spcBef>
                <a:spcPts val="1000"/>
              </a:spcBef>
              <a:spcAft>
                <a:spcPts val="0"/>
              </a:spcAft>
              <a:buSzPts val="1120"/>
              <a:buChar char="►"/>
              <a:defRPr sz="1400"/>
            </a:lvl9pPr>
          </a:lstStyle>
          <a:p/>
        </p:txBody>
      </p:sp>
      <p:sp>
        <p:nvSpPr>
          <p:cNvPr id="67" name="Google Shape;67;p9"/>
          <p:cNvSpPr txBox="1"/>
          <p:nvPr>
            <p:ph idx="2" type="body"/>
          </p:nvPr>
        </p:nvSpPr>
        <p:spPr>
          <a:xfrm>
            <a:off x="1154954" y="3129280"/>
            <a:ext cx="3401063" cy="28955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/>
            </a:lvl1pPr>
            <a:lvl2pPr indent="-228600" lvl="1" marL="914400" algn="l">
              <a:spcBef>
                <a:spcPts val="1000"/>
              </a:spcBef>
              <a:spcAft>
                <a:spcPts val="0"/>
              </a:spcAft>
              <a:buSzPts val="960"/>
              <a:buNone/>
              <a:defRPr sz="1200"/>
            </a:lvl2pPr>
            <a:lvl3pPr indent="-228600" lvl="2" marL="1371600" algn="l">
              <a:spcBef>
                <a:spcPts val="1000"/>
              </a:spcBef>
              <a:spcAft>
                <a:spcPts val="0"/>
              </a:spcAft>
              <a:buSzPts val="800"/>
              <a:buNone/>
              <a:defRPr sz="1000"/>
            </a:lvl3pPr>
            <a:lvl4pPr indent="-228600" lvl="3" marL="18288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4pPr>
            <a:lvl5pPr indent="-228600" lvl="4" marL="22860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5pPr>
            <a:lvl6pPr indent="-228600" lvl="5" marL="27432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6pPr>
            <a:lvl7pPr indent="-228600" lvl="6" marL="32004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7pPr>
            <a:lvl8pPr indent="-228600" lvl="7" marL="3657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8pPr>
            <a:lvl9pPr indent="-228600" lvl="8" marL="41148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9pPr>
          </a:lstStyle>
          <a:p/>
        </p:txBody>
      </p:sp>
      <p:sp>
        <p:nvSpPr>
          <p:cNvPr id="68" name="Google Shape;68;p9"/>
          <p:cNvSpPr txBox="1"/>
          <p:nvPr>
            <p:ph idx="10" type="dt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" name="Google Shape;69;p9"/>
          <p:cNvSpPr txBox="1"/>
          <p:nvPr>
            <p:ph idx="11" type="ftr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9"/>
          <p:cNvSpPr txBox="1"/>
          <p:nvPr>
            <p:ph idx="12" type="sldNum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0"/>
          <p:cNvSpPr txBox="1"/>
          <p:nvPr>
            <p:ph type="title"/>
          </p:nvPr>
        </p:nvSpPr>
        <p:spPr>
          <a:xfrm>
            <a:off x="1153907" y="1854192"/>
            <a:ext cx="5092906" cy="157480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Century Gothic"/>
              <a:buNone/>
              <a:defRPr b="0" sz="360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" name="Google Shape;73;p10"/>
          <p:cNvSpPr/>
          <p:nvPr>
            <p:ph idx="2" type="pic"/>
          </p:nvPr>
        </p:nvSpPr>
        <p:spPr>
          <a:xfrm>
            <a:off x="6949546" y="1143000"/>
            <a:ext cx="3200400" cy="4572000"/>
          </a:xfrm>
          <a:prstGeom prst="roundRect">
            <a:avLst>
              <a:gd fmla="val 1858" name="adj"/>
            </a:avLst>
          </a:prstGeom>
          <a:noFill/>
          <a:ln>
            <a:noFill/>
          </a:ln>
          <a:effectLst>
            <a:outerShdw blurRad="50800" rotWithShape="0" algn="tl" dir="5400000" dist="50800">
              <a:srgbClr val="000000">
                <a:alpha val="42745"/>
              </a:srgbClr>
            </a:outerShdw>
          </a:effectLst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ctr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b="0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b="0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b="0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b="0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b="0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b="0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b="0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b="0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b="0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74" name="Google Shape;74;p10"/>
          <p:cNvSpPr txBox="1"/>
          <p:nvPr>
            <p:ph idx="1" type="body"/>
          </p:nvPr>
        </p:nvSpPr>
        <p:spPr>
          <a:xfrm>
            <a:off x="1154954" y="3657600"/>
            <a:ext cx="5084979" cy="1371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/>
            </a:lvl1pPr>
            <a:lvl2pPr indent="-228600" lvl="1" marL="914400" algn="l">
              <a:spcBef>
                <a:spcPts val="1000"/>
              </a:spcBef>
              <a:spcAft>
                <a:spcPts val="0"/>
              </a:spcAft>
              <a:buSzPts val="960"/>
              <a:buNone/>
              <a:defRPr sz="1200"/>
            </a:lvl2pPr>
            <a:lvl3pPr indent="-228600" lvl="2" marL="1371600" algn="l">
              <a:spcBef>
                <a:spcPts val="1000"/>
              </a:spcBef>
              <a:spcAft>
                <a:spcPts val="0"/>
              </a:spcAft>
              <a:buSzPts val="800"/>
              <a:buNone/>
              <a:defRPr sz="1000"/>
            </a:lvl3pPr>
            <a:lvl4pPr indent="-228600" lvl="3" marL="18288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4pPr>
            <a:lvl5pPr indent="-228600" lvl="4" marL="22860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5pPr>
            <a:lvl6pPr indent="-228600" lvl="5" marL="27432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6pPr>
            <a:lvl7pPr indent="-228600" lvl="6" marL="32004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7pPr>
            <a:lvl8pPr indent="-228600" lvl="7" marL="3657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8pPr>
            <a:lvl9pPr indent="-228600" lvl="8" marL="41148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9pPr>
          </a:lstStyle>
          <a:p/>
        </p:txBody>
      </p:sp>
      <p:sp>
        <p:nvSpPr>
          <p:cNvPr id="75" name="Google Shape;75;p10"/>
          <p:cNvSpPr txBox="1"/>
          <p:nvPr>
            <p:ph idx="10" type="dt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10"/>
          <p:cNvSpPr txBox="1"/>
          <p:nvPr>
            <p:ph idx="11" type="ftr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" name="Google Shape;77;p10"/>
          <p:cNvSpPr txBox="1"/>
          <p:nvPr>
            <p:ph idx="12" type="sldNum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15.xml"/><Relationship Id="rId11" Type="http://schemas.openxmlformats.org/officeDocument/2006/relationships/slideLayout" Target="../slideLayouts/slideLayout6.xml"/><Relationship Id="rId22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5.xml"/><Relationship Id="rId21" Type="http://schemas.openxmlformats.org/officeDocument/2006/relationships/slideLayout" Target="../slideLayouts/slideLayout16.xml"/><Relationship Id="rId13" Type="http://schemas.openxmlformats.org/officeDocument/2006/relationships/slideLayout" Target="../slideLayouts/slideLayout8.xml"/><Relationship Id="rId12" Type="http://schemas.openxmlformats.org/officeDocument/2006/relationships/slideLayout" Target="../slideLayouts/slideLayout7.xml"/><Relationship Id="rId23" Type="http://schemas.openxmlformats.org/officeDocument/2006/relationships/theme" Target="../theme/theme2.xml"/><Relationship Id="rId1" Type="http://schemas.openxmlformats.org/officeDocument/2006/relationships/image" Target="../media/image9.png"/><Relationship Id="rId2" Type="http://schemas.openxmlformats.org/officeDocument/2006/relationships/image" Target="../media/image4.png"/><Relationship Id="rId3" Type="http://schemas.openxmlformats.org/officeDocument/2006/relationships/image" Target="../media/image2.png"/><Relationship Id="rId4" Type="http://schemas.openxmlformats.org/officeDocument/2006/relationships/image" Target="../media/image1.png"/><Relationship Id="rId9" Type="http://schemas.openxmlformats.org/officeDocument/2006/relationships/slideLayout" Target="../slideLayouts/slideLayout4.xml"/><Relationship Id="rId15" Type="http://schemas.openxmlformats.org/officeDocument/2006/relationships/slideLayout" Target="../slideLayouts/slideLayout10.xml"/><Relationship Id="rId14" Type="http://schemas.openxmlformats.org/officeDocument/2006/relationships/slideLayout" Target="../slideLayouts/slideLayout9.xml"/><Relationship Id="rId17" Type="http://schemas.openxmlformats.org/officeDocument/2006/relationships/slideLayout" Target="../slideLayouts/slideLayout12.xml"/><Relationship Id="rId16" Type="http://schemas.openxmlformats.org/officeDocument/2006/relationships/slideLayout" Target="../slideLayouts/slideLayout11.xml"/><Relationship Id="rId5" Type="http://schemas.openxmlformats.org/officeDocument/2006/relationships/image" Target="../media/image7.png"/><Relationship Id="rId19" Type="http://schemas.openxmlformats.org/officeDocument/2006/relationships/slideLayout" Target="../slideLayouts/slideLayout14.xml"/><Relationship Id="rId6" Type="http://schemas.openxmlformats.org/officeDocument/2006/relationships/slideLayout" Target="../slideLayouts/slideLayout1.xml"/><Relationship Id="rId18" Type="http://schemas.openxmlformats.org/officeDocument/2006/relationships/slideLayout" Target="../slideLayouts/slideLayout13.xml"/><Relationship Id="rId7" Type="http://schemas.openxmlformats.org/officeDocument/2006/relationships/slideLayout" Target="../slideLayouts/slideLayout2.xml"/><Relationship Id="rId8" Type="http://schemas.openxmlformats.org/officeDocument/2006/relationships/slideLayout" Target="../slideLayouts/slideLayout3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oogle Shape;10;p1"/>
          <p:cNvPicPr preferRelativeResize="0"/>
          <p:nvPr/>
        </p:nvPicPr>
        <p:blipFill rotWithShape="1">
          <a:blip r:embed="rId2">
            <a:alphaModFix/>
          </a:blip>
          <a:srcRect b="0" l="3613" r="0" t="0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" name="Google Shape;11;p1"/>
          <p:cNvPicPr preferRelativeResize="0"/>
          <p:nvPr/>
        </p:nvPicPr>
        <p:blipFill rotWithShape="1">
          <a:blip r:embed="rId3">
            <a:alphaModFix/>
          </a:blip>
          <a:srcRect b="0" l="35640" r="0" t="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  <a:noFill/>
          <a:ln>
            <a:noFill/>
          </a:ln>
        </p:spPr>
      </p:pic>
      <p:sp>
        <p:nvSpPr>
          <p:cNvPr id="12" name="Google Shape;12;p1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>
            <a:gsLst>
              <a:gs pos="0">
                <a:srgbClr val="78C4F1">
                  <a:alpha val="6666"/>
                </a:srgbClr>
              </a:gs>
              <a:gs pos="36000">
                <a:srgbClr val="78C4F1">
                  <a:alpha val="5882"/>
                </a:srgbClr>
              </a:gs>
              <a:gs pos="69000">
                <a:srgbClr val="78C4F1">
                  <a:alpha val="0"/>
                </a:srgbClr>
              </a:gs>
              <a:gs pos="100000">
                <a:srgbClr val="78C4F1">
                  <a:alpha val="0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3" name="Google Shape;13;p1"/>
          <p:cNvPicPr preferRelativeResize="0"/>
          <p:nvPr/>
        </p:nvPicPr>
        <p:blipFill rotWithShape="1">
          <a:blip r:embed="rId4">
            <a:alphaModFix/>
          </a:blip>
          <a:srcRect b="0" l="0" r="0" t="28812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  <a:noFill/>
          <a:ln>
            <a:noFill/>
          </a:ln>
        </p:spPr>
      </p:pic>
      <p:pic>
        <p:nvPicPr>
          <p:cNvPr id="14" name="Google Shape;14;p1"/>
          <p:cNvPicPr preferRelativeResize="0"/>
          <p:nvPr/>
        </p:nvPicPr>
        <p:blipFill rotWithShape="1">
          <a:blip r:embed="rId5">
            <a:alphaModFix/>
          </a:blip>
          <a:srcRect b="23320" l="0" r="0" t="0"/>
          <a:stretch/>
        </p:blipFill>
        <p:spPr>
          <a:xfrm>
            <a:off x="8609012" y="6096000"/>
            <a:ext cx="993734" cy="762000"/>
          </a:xfrm>
          <a:prstGeom prst="rect">
            <a:avLst/>
          </a:prstGeom>
          <a:noFill/>
          <a:ln>
            <a:noFill/>
          </a:ln>
        </p:spPr>
      </p:pic>
      <p:sp>
        <p:nvSpPr>
          <p:cNvPr id="15" name="Google Shape;15;p1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rotWithShape="0" dir="5400000" dist="25400">
              <a:srgbClr val="000000">
                <a:alpha val="44705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" name="Google Shape;16;p1"/>
          <p:cNvSpPr txBox="1"/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Font typeface="Century Gothic"/>
              <a:buNone/>
              <a:defRPr b="0" i="0" sz="4200" u="none" cap="none" strike="noStrik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7" name="Google Shape;17;p1"/>
          <p:cNvSpPr txBox="1"/>
          <p:nvPr>
            <p:ph idx="1" type="body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30200" lvl="0" marL="4572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Char char="►"/>
              <a:defRPr b="0" i="0" sz="2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20040" lvl="1" marL="9144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40"/>
              <a:buFont typeface="Noto Sans Symbols"/>
              <a:buChar char="►"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09880" lvl="2" marL="13716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Char char="►"/>
              <a:defRPr b="0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299719" lvl="3" marL="18288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►"/>
              <a:defRPr b="0" i="0" sz="14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299720" lvl="4" marL="22860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►"/>
              <a:defRPr b="0" i="0" sz="14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299720" lvl="5" marL="27432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►"/>
              <a:defRPr b="0" i="0" sz="14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99720" lvl="6" marL="32004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►"/>
              <a:defRPr b="0" i="0" sz="14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99720" lvl="7" marL="36576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►"/>
              <a:defRPr b="0" i="0" sz="14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99720" lvl="8" marL="41148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►"/>
              <a:defRPr b="0" i="0" sz="14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18" name="Google Shape;18;p1"/>
          <p:cNvSpPr txBox="1"/>
          <p:nvPr>
            <p:ph idx="10" type="dt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1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19" name="Google Shape;19;p1"/>
          <p:cNvSpPr txBox="1"/>
          <p:nvPr>
            <p:ph idx="11" type="ftr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1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20" name="Google Shape;20;p1"/>
          <p:cNvSpPr txBox="1"/>
          <p:nvPr>
            <p:ph idx="12" type="sldNum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0" lvl="0" marL="0" marR="0" rtl="0" algn="ctr">
              <a:spcBef>
                <a:spcPts val="0"/>
              </a:spcBef>
              <a:buNone/>
              <a:defRPr b="0" i="0" sz="2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rtl="0" algn="ctr">
              <a:spcBef>
                <a:spcPts val="0"/>
              </a:spcBef>
              <a:buNone/>
              <a:defRPr b="0" i="0" sz="2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rtl="0" algn="ctr">
              <a:spcBef>
                <a:spcPts val="0"/>
              </a:spcBef>
              <a:buNone/>
              <a:defRPr b="0" i="0" sz="2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rtl="0" algn="ctr">
              <a:spcBef>
                <a:spcPts val="0"/>
              </a:spcBef>
              <a:buNone/>
              <a:defRPr b="0" i="0" sz="2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rtl="0" algn="ctr">
              <a:spcBef>
                <a:spcPts val="0"/>
              </a:spcBef>
              <a:buNone/>
              <a:defRPr b="0" i="0" sz="2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rtl="0" algn="ctr">
              <a:spcBef>
                <a:spcPts val="0"/>
              </a:spcBef>
              <a:buNone/>
              <a:defRPr b="0" i="0" sz="2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rtl="0" algn="ctr">
              <a:spcBef>
                <a:spcPts val="0"/>
              </a:spcBef>
              <a:buNone/>
              <a:defRPr b="0" i="0" sz="2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rtl="0" algn="ctr">
              <a:spcBef>
                <a:spcPts val="0"/>
              </a:spcBef>
              <a:buNone/>
              <a:defRPr b="0" i="0" sz="2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rtl="0" algn="ctr">
              <a:spcBef>
                <a:spcPts val="0"/>
              </a:spcBef>
              <a:buNone/>
              <a:defRPr b="0" i="0" sz="2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6"/>
    <p:sldLayoutId id="2147483649" r:id="rId7"/>
    <p:sldLayoutId id="2147483650" r:id="rId8"/>
    <p:sldLayoutId id="2147483651" r:id="rId9"/>
    <p:sldLayoutId id="2147483652" r:id="rId10"/>
    <p:sldLayoutId id="2147483653" r:id="rId11"/>
    <p:sldLayoutId id="2147483654" r:id="rId12"/>
    <p:sldLayoutId id="2147483655" r:id="rId13"/>
    <p:sldLayoutId id="2147483656" r:id="rId14"/>
    <p:sldLayoutId id="2147483657" r:id="rId15"/>
    <p:sldLayoutId id="2147483658" r:id="rId16"/>
    <p:sldLayoutId id="2147483659" r:id="rId17"/>
    <p:sldLayoutId id="2147483660" r:id="rId18"/>
    <p:sldLayoutId id="2147483661" r:id="rId19"/>
    <p:sldLayoutId id="2147483662" r:id="rId20"/>
    <p:sldLayoutId id="2147483663" r:id="rId21"/>
    <p:sldLayoutId id="2147483664" r:id="rId22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2.png"/><Relationship Id="rId4" Type="http://schemas.openxmlformats.org/officeDocument/2006/relationships/image" Target="../media/image5.jp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6.jpg"/><Relationship Id="rId4" Type="http://schemas.openxmlformats.org/officeDocument/2006/relationships/image" Target="../media/image13.jpg"/><Relationship Id="rId5" Type="http://schemas.openxmlformats.org/officeDocument/2006/relationships/image" Target="../media/image14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1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0.jp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chain links" id="152" name="Google Shape;152;p19"/>
          <p:cNvPicPr preferRelativeResize="0"/>
          <p:nvPr/>
        </p:nvPicPr>
        <p:blipFill rotWithShape="1">
          <a:blip r:embed="rId3">
            <a:alphaModFix amt="25000"/>
          </a:blip>
          <a:srcRect b="0" l="0" r="9091" t="23391"/>
          <a:stretch/>
        </p:blipFill>
        <p:spPr>
          <a:xfrm>
            <a:off x="20" y="10"/>
            <a:ext cx="12191980" cy="6857990"/>
          </a:xfrm>
          <a:prstGeom prst="rect">
            <a:avLst/>
          </a:prstGeom>
          <a:noFill/>
          <a:ln>
            <a:noFill/>
          </a:ln>
        </p:spPr>
      </p:pic>
      <p:sp>
        <p:nvSpPr>
          <p:cNvPr id="153" name="Google Shape;153;p19"/>
          <p:cNvSpPr txBox="1"/>
          <p:nvPr>
            <p:ph type="ctrTitle"/>
          </p:nvPr>
        </p:nvSpPr>
        <p:spPr>
          <a:xfrm>
            <a:off x="2170955" y="2319862"/>
            <a:ext cx="8825658" cy="553155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B9E3F9"/>
              </a:buClr>
              <a:buSzPts val="3375"/>
              <a:buFont typeface="Times New Roman"/>
              <a:buNone/>
            </a:pPr>
            <a:r>
              <a:rPr b="1" lang="en-US" sz="3375" u="sng">
                <a:solidFill>
                  <a:srgbClr val="B9E3F9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CSE422 : ARTIFICIAL INTELLIGENCE</a:t>
            </a:r>
            <a:endParaRPr sz="3375"/>
          </a:p>
        </p:txBody>
      </p:sp>
      <p:sp>
        <p:nvSpPr>
          <p:cNvPr id="154" name="Google Shape;154;p19"/>
          <p:cNvSpPr txBox="1"/>
          <p:nvPr>
            <p:ph idx="1" type="subTitle"/>
          </p:nvPr>
        </p:nvSpPr>
        <p:spPr>
          <a:xfrm>
            <a:off x="1612154" y="3260796"/>
            <a:ext cx="8825658" cy="139982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1920"/>
              <a:buNone/>
            </a:pPr>
            <a:r>
              <a:rPr b="1" lang="en-US" sz="2400">
                <a:solidFill>
                  <a:srgbClr val="B9E3F9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PROPERTIES OF ENVIRONMENT</a:t>
            </a:r>
            <a:endParaRPr/>
          </a:p>
          <a:p>
            <a:pPr indent="0" lvl="0" marL="0" rtl="0" algn="ctr">
              <a:spcBef>
                <a:spcPts val="1000"/>
              </a:spcBef>
              <a:spcAft>
                <a:spcPts val="0"/>
              </a:spcAft>
              <a:buSzPts val="1600"/>
              <a:buNone/>
            </a:pPr>
            <a:r>
              <a:rPr b="1" lang="en-US" sz="2000">
                <a:solidFill>
                  <a:srgbClr val="B9E3F9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BY </a:t>
            </a:r>
            <a:endParaRPr/>
          </a:p>
          <a:p>
            <a:pPr indent="0" lvl="0" marL="0" rtl="0" algn="ctr">
              <a:spcBef>
                <a:spcPts val="1000"/>
              </a:spcBef>
              <a:spcAft>
                <a:spcPts val="0"/>
              </a:spcAft>
              <a:buSzPts val="1600"/>
              <a:buNone/>
            </a:pPr>
            <a:r>
              <a:rPr b="1" lang="en-US" sz="2000">
                <a:solidFill>
                  <a:srgbClr val="B9E3F9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BENJIR ISLAM ALVEE</a:t>
            </a:r>
            <a:endParaRPr/>
          </a:p>
        </p:txBody>
      </p:sp>
      <p:sp>
        <p:nvSpPr>
          <p:cNvPr id="155" name="Google Shape;155;p19"/>
          <p:cNvSpPr txBox="1"/>
          <p:nvPr>
            <p:ph idx="12" type="sldNum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156" name="Google Shape;156;p1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0" y="1"/>
            <a:ext cx="2065867" cy="193208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28"/>
          <p:cNvSpPr txBox="1"/>
          <p:nvPr>
            <p:ph type="title"/>
          </p:nvPr>
        </p:nvSpPr>
        <p:spPr>
          <a:xfrm>
            <a:off x="874220" y="474133"/>
            <a:ext cx="9404723" cy="76764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400"/>
              <a:buFont typeface="Times New Roman"/>
              <a:buNone/>
            </a:pPr>
            <a:r>
              <a:rPr b="1" lang="en-US" sz="4400">
                <a:latin typeface="Times New Roman"/>
                <a:ea typeface="Times New Roman"/>
                <a:cs typeface="Times New Roman"/>
                <a:sym typeface="Times New Roman"/>
              </a:rPr>
              <a:t>Characteristics of environments</a:t>
            </a:r>
            <a:endParaRPr sz="44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graphicFrame>
        <p:nvGraphicFramePr>
          <p:cNvPr id="224" name="Google Shape;224;p28"/>
          <p:cNvGraphicFramePr/>
          <p:nvPr/>
        </p:nvGraphicFramePr>
        <p:xfrm>
          <a:off x="984492" y="1512711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{0E4B10D0-19D2-4596-B7A7-0AA2681D8E44}</a:tableStyleId>
              </a:tblPr>
              <a:tblGrid>
                <a:gridCol w="1483225"/>
                <a:gridCol w="1422550"/>
                <a:gridCol w="1643750"/>
                <a:gridCol w="1175750"/>
                <a:gridCol w="913200"/>
                <a:gridCol w="1130075"/>
                <a:gridCol w="1358375"/>
              </a:tblGrid>
              <a:tr h="36125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cap="none" strike="noStrike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Task Environment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Times New Roman"/>
                        <a:buNone/>
                      </a:pPr>
                      <a:r>
                        <a:rPr b="1" i="0" lang="en-US" sz="1800" u="none" cap="none" strike="noStrike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Fully observable?</a:t>
                      </a:r>
                      <a:endParaRPr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Times New Roman"/>
                        <a:buNone/>
                      </a:pPr>
                      <a:r>
                        <a:rPr b="1" i="0" lang="en-US" sz="1800" u="none" cap="none" strike="noStrike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Deterministic?</a:t>
                      </a:r>
                      <a:endParaRPr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Times New Roman"/>
                        <a:buNone/>
                      </a:pPr>
                      <a:r>
                        <a:rPr b="1" i="0" lang="en-US" sz="1800" u="none" cap="none" strike="noStrike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Episodic?</a:t>
                      </a:r>
                      <a:endParaRPr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Times New Roman"/>
                        <a:buNone/>
                      </a:pPr>
                      <a:r>
                        <a:rPr b="1" i="0" lang="en-US" sz="1800" u="none" cap="none" strike="noStrike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Static?</a:t>
                      </a:r>
                      <a:endParaRPr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Times New Roman"/>
                        <a:buNone/>
                      </a:pPr>
                      <a:r>
                        <a:rPr b="1" i="0" lang="en-US" sz="1800" u="none" cap="none" strike="noStrike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Discrete?</a:t>
                      </a:r>
                      <a:endParaRPr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Times New Roman"/>
                        <a:buNone/>
                      </a:pPr>
                      <a:r>
                        <a:rPr b="1" i="0" lang="en-US" sz="1800" u="none" cap="none" strike="noStrike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Single agent?</a:t>
                      </a:r>
                      <a:endParaRPr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/>
                    </a:p>
                  </a:txBody>
                  <a:tcPr marT="45725" marB="45725" marR="91450" marL="91450"/>
                </a:tc>
              </a:tr>
              <a:tr h="77637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Times New Roman"/>
                        <a:buNone/>
                      </a:pPr>
                      <a:r>
                        <a:rPr b="1" i="0" lang="en-US" sz="1800" u="none" cap="none" strike="noStrike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Crossword</a:t>
                      </a:r>
                      <a:endParaRPr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/>
                    </a:p>
                  </a:txBody>
                  <a:tcPr marT="45725" marB="45725" marR="91450" marL="91450"/>
                </a:tc>
              </a:tr>
              <a:tr h="77637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Times New Roman"/>
                        <a:buNone/>
                      </a:pPr>
                      <a:r>
                        <a:rPr b="1" i="0" lang="en-US" sz="1800" u="none" cap="none" strike="noStrike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Poker</a:t>
                      </a:r>
                      <a:endParaRPr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/>
                    </a:p>
                  </a:txBody>
                  <a:tcPr marT="45725" marB="45725" marR="91450" marL="91450"/>
                </a:tc>
              </a:tr>
              <a:tr h="77637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Times New Roman"/>
                        <a:buNone/>
                      </a:pPr>
                      <a:r>
                        <a:rPr b="1" i="0" lang="en-US" sz="1800" u="none" cap="none" strike="noStrike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Taxi driving</a:t>
                      </a:r>
                      <a:endParaRPr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/>
                    </a:p>
                  </a:txBody>
                  <a:tcPr marT="45725" marB="45725" marR="91450" marL="91450"/>
                </a:tc>
              </a:tr>
              <a:tr h="77637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Times New Roman"/>
                        <a:buNone/>
                      </a:pPr>
                      <a:r>
                        <a:rPr b="1" i="0" lang="en-US" sz="1800" u="none" cap="none" strike="noStrike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Image analysis</a:t>
                      </a:r>
                      <a:endParaRPr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/>
                    </a:p>
                  </a:txBody>
                  <a:tcPr marT="45725" marB="45725" marR="91450" marL="91450"/>
                </a:tc>
              </a:tr>
              <a:tr h="77637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Times New Roman"/>
                        <a:buNone/>
                      </a:pPr>
                      <a:r>
                        <a:rPr b="1" i="0" lang="en-US" sz="1800" u="none" cap="none" strike="noStrike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Medical diagnosis</a:t>
                      </a:r>
                      <a:endParaRPr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/>
                    </a:p>
                  </a:txBody>
                  <a:tcPr marT="45725" marB="45725" marR="91450" marL="91450"/>
                </a:tc>
              </a:tr>
            </a:tbl>
          </a:graphicData>
        </a:graphic>
      </p:graphicFrame>
      <p:sp>
        <p:nvSpPr>
          <p:cNvPr id="225" name="Google Shape;225;p28"/>
          <p:cNvSpPr txBox="1"/>
          <p:nvPr>
            <p:ph idx="12" type="sldNum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29"/>
          <p:cNvSpPr txBox="1"/>
          <p:nvPr>
            <p:ph type="title"/>
          </p:nvPr>
        </p:nvSpPr>
        <p:spPr>
          <a:xfrm>
            <a:off x="874220" y="474133"/>
            <a:ext cx="9404723" cy="76764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Font typeface="Times New Roman"/>
              <a:buNone/>
            </a:pPr>
            <a:r>
              <a:rPr b="1" lang="en-US" sz="4000">
                <a:latin typeface="Times New Roman"/>
                <a:ea typeface="Times New Roman"/>
                <a:cs typeface="Times New Roman"/>
                <a:sym typeface="Times New Roman"/>
              </a:rPr>
              <a:t>Characteristics of environments</a:t>
            </a:r>
            <a:endParaRPr/>
          </a:p>
        </p:txBody>
      </p:sp>
      <p:graphicFrame>
        <p:nvGraphicFramePr>
          <p:cNvPr id="231" name="Google Shape;231;p29"/>
          <p:cNvGraphicFramePr/>
          <p:nvPr/>
        </p:nvGraphicFramePr>
        <p:xfrm>
          <a:off x="984490" y="1512711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{0E4B10D0-19D2-4596-B7A7-0AA2681D8E44}</a:tableStyleId>
              </a:tblPr>
              <a:tblGrid>
                <a:gridCol w="1478900"/>
                <a:gridCol w="1418425"/>
                <a:gridCol w="1638975"/>
                <a:gridCol w="1172325"/>
                <a:gridCol w="910550"/>
                <a:gridCol w="1126800"/>
                <a:gridCol w="1354425"/>
              </a:tblGrid>
              <a:tr h="3612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Times New Roman"/>
                        <a:buNone/>
                      </a:pPr>
                      <a:r>
                        <a:rPr lang="en-US" sz="1800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Task Environment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Times New Roman"/>
                        <a:buNone/>
                      </a:pPr>
                      <a:r>
                        <a:rPr b="1" i="0" lang="en-US" sz="1800" u="none" cap="none" strike="noStrike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Fully observable?</a:t>
                      </a:r>
                      <a:endParaRPr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Times New Roman"/>
                        <a:buNone/>
                      </a:pPr>
                      <a:r>
                        <a:rPr b="1" i="0" lang="en-US" sz="1800" u="none" cap="none" strike="noStrike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Deterministic?</a:t>
                      </a:r>
                      <a:endParaRPr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Times New Roman"/>
                        <a:buNone/>
                      </a:pPr>
                      <a:r>
                        <a:rPr b="1" i="0" lang="en-US" sz="1800" u="none" cap="none" strike="noStrike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Episodic?</a:t>
                      </a:r>
                      <a:endParaRPr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Times New Roman"/>
                        <a:buNone/>
                      </a:pPr>
                      <a:r>
                        <a:rPr b="1" i="0" lang="en-US" sz="1800" u="none" cap="none" strike="noStrike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Static?</a:t>
                      </a:r>
                      <a:endParaRPr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Times New Roman"/>
                        <a:buNone/>
                      </a:pPr>
                      <a:r>
                        <a:rPr b="1" i="0" lang="en-US" sz="1800" u="none" cap="none" strike="noStrike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Discrete?</a:t>
                      </a:r>
                      <a:endParaRPr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Times New Roman"/>
                        <a:buNone/>
                      </a:pPr>
                      <a:r>
                        <a:rPr b="1" i="0" lang="en-US" sz="1800" u="none" cap="none" strike="noStrike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Single agent?</a:t>
                      </a:r>
                      <a:endParaRPr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/>
                    </a:p>
                  </a:txBody>
                  <a:tcPr marT="45725" marB="45725" marR="91450" marL="91450"/>
                </a:tc>
              </a:tr>
              <a:tr h="77637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Times New Roman"/>
                        <a:buNone/>
                      </a:pPr>
                      <a:r>
                        <a:rPr b="1" i="0" lang="en-US" sz="1800" u="none" cap="none" strike="noStrike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Crossword</a:t>
                      </a:r>
                      <a:endParaRPr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accent2"/>
                        </a:buClr>
                        <a:buSzPts val="2000"/>
                        <a:buFont typeface="Times New Roman"/>
                        <a:buNone/>
                      </a:pPr>
                      <a:r>
                        <a:rPr b="1" i="0" lang="en-US" sz="2000" u="none" cap="none" strike="noStrike">
                          <a:solidFill>
                            <a:schemeClr val="accent2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YES</a:t>
                      </a:r>
                      <a:endParaRPr/>
                    </a:p>
                  </a:txBody>
                  <a:tcPr marT="45700" marB="45700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accent2"/>
                        </a:buClr>
                        <a:buSzPts val="2000"/>
                        <a:buFont typeface="Times New Roman"/>
                        <a:buNone/>
                      </a:pPr>
                      <a:r>
                        <a:rPr b="1" i="0" lang="en-US" sz="2000" u="none" cap="none" strike="noStrike">
                          <a:solidFill>
                            <a:schemeClr val="accent2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YES</a:t>
                      </a:r>
                      <a:endParaRPr/>
                    </a:p>
                  </a:txBody>
                  <a:tcPr marT="45700" marB="45700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accent2"/>
                        </a:buClr>
                        <a:buSzPts val="2000"/>
                        <a:buFont typeface="Times New Roman"/>
                        <a:buNone/>
                      </a:pPr>
                      <a:r>
                        <a:rPr b="1" i="0" lang="en-US" sz="2000" u="none" cap="none" strike="noStrike">
                          <a:solidFill>
                            <a:schemeClr val="accent2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NO</a:t>
                      </a:r>
                      <a:endParaRPr/>
                    </a:p>
                  </a:txBody>
                  <a:tcPr marT="45700" marB="45700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accent2"/>
                        </a:buClr>
                        <a:buSzPts val="2000"/>
                        <a:buFont typeface="Times New Roman"/>
                        <a:buNone/>
                      </a:pPr>
                      <a:r>
                        <a:rPr b="1" i="0" lang="en-US" sz="2000" u="none" cap="none" strike="noStrike">
                          <a:solidFill>
                            <a:schemeClr val="accent2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YES</a:t>
                      </a:r>
                      <a:endParaRPr/>
                    </a:p>
                  </a:txBody>
                  <a:tcPr marT="45700" marB="45700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accent2"/>
                        </a:buClr>
                        <a:buSzPts val="2000"/>
                        <a:buFont typeface="Times New Roman"/>
                        <a:buNone/>
                      </a:pPr>
                      <a:r>
                        <a:rPr b="1" i="0" lang="en-US" sz="2000" u="none" cap="none" strike="noStrike">
                          <a:solidFill>
                            <a:schemeClr val="accent2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YES</a:t>
                      </a:r>
                      <a:endParaRPr/>
                    </a:p>
                  </a:txBody>
                  <a:tcPr marT="45700" marB="45700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accent2"/>
                        </a:buClr>
                        <a:buSzPts val="2000"/>
                        <a:buFont typeface="Times New Roman"/>
                        <a:buNone/>
                      </a:pPr>
                      <a:r>
                        <a:rPr b="1" i="0" lang="en-US" sz="2000" u="none" cap="none" strike="noStrike">
                          <a:solidFill>
                            <a:schemeClr val="accent2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YES</a:t>
                      </a:r>
                      <a:endParaRPr/>
                    </a:p>
                  </a:txBody>
                  <a:tcPr marT="45700" marB="45700" marR="91450" marL="91450"/>
                </a:tc>
              </a:tr>
              <a:tr h="77637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Times New Roman"/>
                        <a:buNone/>
                      </a:pPr>
                      <a:r>
                        <a:rPr b="1" i="0" lang="en-US" sz="1800" u="none" cap="none" strike="noStrike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Poker</a:t>
                      </a:r>
                      <a:endParaRPr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/>
                    </a:p>
                  </a:txBody>
                  <a:tcPr marT="45725" marB="45725" marR="91450" marL="91450"/>
                </a:tc>
              </a:tr>
              <a:tr h="77637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Times New Roman"/>
                        <a:buNone/>
                      </a:pPr>
                      <a:r>
                        <a:rPr b="1" i="0" lang="en-US" sz="1800" u="none" cap="none" strike="noStrike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Taxi driving</a:t>
                      </a:r>
                      <a:endParaRPr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/>
                    </a:p>
                  </a:txBody>
                  <a:tcPr marT="45725" marB="45725" marR="91450" marL="91450"/>
                </a:tc>
              </a:tr>
              <a:tr h="77637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Times New Roman"/>
                        <a:buNone/>
                      </a:pPr>
                      <a:r>
                        <a:rPr b="1" i="0" lang="en-US" sz="1800" u="none" cap="none" strike="noStrike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Image analysis</a:t>
                      </a:r>
                      <a:endParaRPr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/>
                    </a:p>
                  </a:txBody>
                  <a:tcPr marT="45725" marB="45725" marR="91450" marL="91450"/>
                </a:tc>
              </a:tr>
              <a:tr h="77637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Times New Roman"/>
                        <a:buNone/>
                      </a:pPr>
                      <a:r>
                        <a:rPr b="1" i="0" lang="en-US" sz="1800" u="none" cap="none" strike="noStrike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Medical diagnosis</a:t>
                      </a:r>
                      <a:endParaRPr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/>
                    </a:p>
                  </a:txBody>
                  <a:tcPr marT="45725" marB="45725" marR="91450" marL="91450"/>
                </a:tc>
              </a:tr>
            </a:tbl>
          </a:graphicData>
        </a:graphic>
      </p:graphicFrame>
      <p:sp>
        <p:nvSpPr>
          <p:cNvPr id="232" name="Google Shape;232;p29"/>
          <p:cNvSpPr txBox="1"/>
          <p:nvPr>
            <p:ph idx="12" type="sldNum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30"/>
          <p:cNvSpPr txBox="1"/>
          <p:nvPr>
            <p:ph type="title"/>
          </p:nvPr>
        </p:nvSpPr>
        <p:spPr>
          <a:xfrm>
            <a:off x="874220" y="474133"/>
            <a:ext cx="9404723" cy="76764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Font typeface="Times New Roman"/>
              <a:buNone/>
            </a:pPr>
            <a:r>
              <a:rPr b="1" lang="en-US" sz="4000">
                <a:latin typeface="Times New Roman"/>
                <a:ea typeface="Times New Roman"/>
                <a:cs typeface="Times New Roman"/>
                <a:sym typeface="Times New Roman"/>
              </a:rPr>
              <a:t>Characteristics of environments</a:t>
            </a:r>
            <a:endParaRPr/>
          </a:p>
        </p:txBody>
      </p:sp>
      <p:graphicFrame>
        <p:nvGraphicFramePr>
          <p:cNvPr id="238" name="Google Shape;238;p30"/>
          <p:cNvGraphicFramePr/>
          <p:nvPr/>
        </p:nvGraphicFramePr>
        <p:xfrm>
          <a:off x="984490" y="1512711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{0E4B10D0-19D2-4596-B7A7-0AA2681D8E44}</a:tableStyleId>
              </a:tblPr>
              <a:tblGrid>
                <a:gridCol w="1476750"/>
                <a:gridCol w="1416375"/>
                <a:gridCol w="1636600"/>
                <a:gridCol w="1170625"/>
                <a:gridCol w="909225"/>
                <a:gridCol w="1125150"/>
                <a:gridCol w="1352450"/>
              </a:tblGrid>
              <a:tr h="3612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Times New Roman"/>
                        <a:buNone/>
                      </a:pPr>
                      <a:r>
                        <a:rPr lang="en-US" sz="1800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Task Environment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Times New Roman"/>
                        <a:buNone/>
                      </a:pPr>
                      <a:r>
                        <a:rPr b="1" i="0" lang="en-US" sz="1800" u="none" cap="none" strike="noStrike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Fully observable?</a:t>
                      </a:r>
                      <a:endParaRPr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Times New Roman"/>
                        <a:buNone/>
                      </a:pPr>
                      <a:r>
                        <a:rPr b="1" i="0" lang="en-US" sz="1800" u="none" cap="none" strike="noStrike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Deterministic?</a:t>
                      </a:r>
                      <a:endParaRPr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Times New Roman"/>
                        <a:buNone/>
                      </a:pPr>
                      <a:r>
                        <a:rPr b="1" i="0" lang="en-US" sz="1800" u="none" cap="none" strike="noStrike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Episodic?</a:t>
                      </a:r>
                      <a:endParaRPr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Times New Roman"/>
                        <a:buNone/>
                      </a:pPr>
                      <a:r>
                        <a:rPr b="1" i="0" lang="en-US" sz="1800" u="none" cap="none" strike="noStrike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Static?</a:t>
                      </a:r>
                      <a:endParaRPr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Times New Roman"/>
                        <a:buNone/>
                      </a:pPr>
                      <a:r>
                        <a:rPr b="1" i="0" lang="en-US" sz="1800" u="none" cap="none" strike="noStrike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Discrete?</a:t>
                      </a:r>
                      <a:endParaRPr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Times New Roman"/>
                        <a:buNone/>
                      </a:pPr>
                      <a:r>
                        <a:rPr b="1" i="0" lang="en-US" sz="1800" u="none" cap="none" strike="noStrike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Single agent?</a:t>
                      </a:r>
                      <a:endParaRPr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/>
                    </a:p>
                  </a:txBody>
                  <a:tcPr marT="45725" marB="45725" marR="91450" marL="91450"/>
                </a:tc>
              </a:tr>
              <a:tr h="77637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Times New Roman"/>
                        <a:buNone/>
                      </a:pPr>
                      <a:r>
                        <a:rPr b="1" i="0" lang="en-US" sz="1800" u="none" cap="none" strike="noStrike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Crossword</a:t>
                      </a:r>
                      <a:endParaRPr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accent2"/>
                        </a:buClr>
                        <a:buSzPts val="2000"/>
                        <a:buFont typeface="Times New Roman"/>
                        <a:buNone/>
                      </a:pPr>
                      <a:r>
                        <a:rPr b="1" i="0" lang="en-US" sz="2000" u="none" cap="none" strike="noStrike">
                          <a:solidFill>
                            <a:schemeClr val="accent2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YES</a:t>
                      </a:r>
                      <a:endParaRPr/>
                    </a:p>
                  </a:txBody>
                  <a:tcPr marT="45700" marB="45700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accent2"/>
                        </a:buClr>
                        <a:buSzPts val="2000"/>
                        <a:buFont typeface="Times New Roman"/>
                        <a:buNone/>
                      </a:pPr>
                      <a:r>
                        <a:rPr b="1" i="0" lang="en-US" sz="2000" u="none" cap="none" strike="noStrike">
                          <a:solidFill>
                            <a:schemeClr val="accent2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YES</a:t>
                      </a:r>
                      <a:endParaRPr/>
                    </a:p>
                  </a:txBody>
                  <a:tcPr marT="45700" marB="45700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accent2"/>
                        </a:buClr>
                        <a:buSzPts val="2000"/>
                        <a:buFont typeface="Times New Roman"/>
                        <a:buNone/>
                      </a:pPr>
                      <a:r>
                        <a:rPr b="1" i="0" lang="en-US" sz="2000" u="none" cap="none" strike="noStrike">
                          <a:solidFill>
                            <a:schemeClr val="accent2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NO</a:t>
                      </a:r>
                      <a:endParaRPr/>
                    </a:p>
                  </a:txBody>
                  <a:tcPr marT="45700" marB="45700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accent2"/>
                        </a:buClr>
                        <a:buSzPts val="2000"/>
                        <a:buFont typeface="Times New Roman"/>
                        <a:buNone/>
                      </a:pPr>
                      <a:r>
                        <a:rPr b="1" i="0" lang="en-US" sz="2000" u="none" cap="none" strike="noStrike">
                          <a:solidFill>
                            <a:schemeClr val="accent2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YES</a:t>
                      </a:r>
                      <a:endParaRPr/>
                    </a:p>
                  </a:txBody>
                  <a:tcPr marT="45700" marB="45700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accent2"/>
                        </a:buClr>
                        <a:buSzPts val="2000"/>
                        <a:buFont typeface="Times New Roman"/>
                        <a:buNone/>
                      </a:pPr>
                      <a:r>
                        <a:rPr b="1" i="0" lang="en-US" sz="2000" u="none" cap="none" strike="noStrike">
                          <a:solidFill>
                            <a:schemeClr val="accent2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YES</a:t>
                      </a:r>
                      <a:endParaRPr/>
                    </a:p>
                  </a:txBody>
                  <a:tcPr marT="45700" marB="45700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accent2"/>
                        </a:buClr>
                        <a:buSzPts val="2000"/>
                        <a:buFont typeface="Times New Roman"/>
                        <a:buNone/>
                      </a:pPr>
                      <a:r>
                        <a:rPr b="1" i="0" lang="en-US" sz="2000" u="none" cap="none" strike="noStrike">
                          <a:solidFill>
                            <a:schemeClr val="accent2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YES</a:t>
                      </a:r>
                      <a:endParaRPr/>
                    </a:p>
                  </a:txBody>
                  <a:tcPr marT="45700" marB="45700" marR="91450" marL="91450"/>
                </a:tc>
              </a:tr>
              <a:tr h="77637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Times New Roman"/>
                        <a:buNone/>
                      </a:pPr>
                      <a:r>
                        <a:rPr b="1" i="0" lang="en-US" sz="1800" u="none" cap="none" strike="noStrike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Poker</a:t>
                      </a:r>
                      <a:endParaRPr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accent2"/>
                        </a:buClr>
                        <a:buSzPts val="2000"/>
                        <a:buFont typeface="Times New Roman"/>
                        <a:buNone/>
                      </a:pPr>
                      <a:r>
                        <a:rPr b="1" i="0" lang="en-US" sz="2000" u="none" cap="none" strike="noStrike">
                          <a:solidFill>
                            <a:schemeClr val="accent2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NO</a:t>
                      </a:r>
                      <a:endParaRPr/>
                    </a:p>
                  </a:txBody>
                  <a:tcPr marT="45700" marB="45700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accent2"/>
                        </a:buClr>
                        <a:buSzPts val="2000"/>
                        <a:buFont typeface="Times New Roman"/>
                        <a:buNone/>
                      </a:pPr>
                      <a:r>
                        <a:rPr b="1" i="0" lang="en-US" sz="2000" u="none" cap="none" strike="noStrike">
                          <a:solidFill>
                            <a:schemeClr val="accent2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NO</a:t>
                      </a:r>
                      <a:endParaRPr/>
                    </a:p>
                  </a:txBody>
                  <a:tcPr marT="45700" marB="45700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accent2"/>
                        </a:buClr>
                        <a:buSzPts val="2000"/>
                        <a:buFont typeface="Times New Roman"/>
                        <a:buNone/>
                      </a:pPr>
                      <a:r>
                        <a:rPr b="1" i="0" lang="en-US" sz="2000" u="none" cap="none" strike="noStrike">
                          <a:solidFill>
                            <a:schemeClr val="accent2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NO</a:t>
                      </a:r>
                      <a:endParaRPr/>
                    </a:p>
                  </a:txBody>
                  <a:tcPr marT="45700" marB="45700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accent2"/>
                        </a:buClr>
                        <a:buSzPts val="2000"/>
                        <a:buFont typeface="Times New Roman"/>
                        <a:buNone/>
                      </a:pPr>
                      <a:r>
                        <a:rPr b="1" i="0" lang="en-US" sz="2000" u="none" cap="none" strike="noStrike">
                          <a:solidFill>
                            <a:schemeClr val="accent2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YES</a:t>
                      </a:r>
                      <a:endParaRPr/>
                    </a:p>
                  </a:txBody>
                  <a:tcPr marT="45700" marB="45700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accent2"/>
                        </a:buClr>
                        <a:buSzPts val="2000"/>
                        <a:buFont typeface="Times New Roman"/>
                        <a:buNone/>
                      </a:pPr>
                      <a:r>
                        <a:rPr b="1" i="0" lang="en-US" sz="2000" u="none" cap="none" strike="noStrike">
                          <a:solidFill>
                            <a:schemeClr val="accent2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YES</a:t>
                      </a:r>
                      <a:endParaRPr/>
                    </a:p>
                  </a:txBody>
                  <a:tcPr marT="45700" marB="45700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accent2"/>
                        </a:buClr>
                        <a:buSzPts val="2000"/>
                        <a:buFont typeface="Times New Roman"/>
                        <a:buNone/>
                      </a:pPr>
                      <a:r>
                        <a:rPr b="1" i="0" lang="en-US" sz="2000" u="none" cap="none" strike="noStrike">
                          <a:solidFill>
                            <a:schemeClr val="accent2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NO</a:t>
                      </a:r>
                      <a:endParaRPr/>
                    </a:p>
                  </a:txBody>
                  <a:tcPr marT="45700" marB="45700" marR="91450" marL="91450"/>
                </a:tc>
              </a:tr>
              <a:tr h="77637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Times New Roman"/>
                        <a:buNone/>
                      </a:pPr>
                      <a:r>
                        <a:rPr b="1" i="0" lang="en-US" sz="1800" u="none" cap="none" strike="noStrike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Taxi driving</a:t>
                      </a:r>
                      <a:endParaRPr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/>
                    </a:p>
                  </a:txBody>
                  <a:tcPr marT="45725" marB="45725" marR="91450" marL="91450"/>
                </a:tc>
              </a:tr>
              <a:tr h="77637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Times New Roman"/>
                        <a:buNone/>
                      </a:pPr>
                      <a:r>
                        <a:rPr b="1" i="0" lang="en-US" sz="1800" u="none" cap="none" strike="noStrike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Image analysis</a:t>
                      </a:r>
                      <a:endParaRPr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/>
                    </a:p>
                  </a:txBody>
                  <a:tcPr marT="45725" marB="45725" marR="91450" marL="91450"/>
                </a:tc>
              </a:tr>
              <a:tr h="77637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Times New Roman"/>
                        <a:buNone/>
                      </a:pPr>
                      <a:r>
                        <a:rPr b="1" i="0" lang="en-US" sz="1800" u="none" cap="none" strike="noStrike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Medical diagnosis</a:t>
                      </a:r>
                      <a:endParaRPr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/>
                    </a:p>
                  </a:txBody>
                  <a:tcPr marT="45725" marB="45725" marR="91450" marL="91450"/>
                </a:tc>
              </a:tr>
            </a:tbl>
          </a:graphicData>
        </a:graphic>
      </p:graphicFrame>
      <p:sp>
        <p:nvSpPr>
          <p:cNvPr id="239" name="Google Shape;239;p30"/>
          <p:cNvSpPr txBox="1"/>
          <p:nvPr>
            <p:ph idx="12" type="sldNum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31"/>
          <p:cNvSpPr txBox="1"/>
          <p:nvPr>
            <p:ph type="title"/>
          </p:nvPr>
        </p:nvSpPr>
        <p:spPr>
          <a:xfrm>
            <a:off x="874220" y="474133"/>
            <a:ext cx="9404723" cy="76764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Font typeface="Times New Roman"/>
              <a:buNone/>
            </a:pPr>
            <a:r>
              <a:rPr b="1" lang="en-US" sz="4000">
                <a:latin typeface="Times New Roman"/>
                <a:ea typeface="Times New Roman"/>
                <a:cs typeface="Times New Roman"/>
                <a:sym typeface="Times New Roman"/>
              </a:rPr>
              <a:t>Characteristics of environments</a:t>
            </a:r>
            <a:endParaRPr/>
          </a:p>
        </p:txBody>
      </p:sp>
      <p:graphicFrame>
        <p:nvGraphicFramePr>
          <p:cNvPr id="245" name="Google Shape;245;p31"/>
          <p:cNvGraphicFramePr/>
          <p:nvPr/>
        </p:nvGraphicFramePr>
        <p:xfrm>
          <a:off x="984491" y="1512711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{0E4B10D0-19D2-4596-B7A7-0AA2681D8E44}</a:tableStyleId>
              </a:tblPr>
              <a:tblGrid>
                <a:gridCol w="1476750"/>
                <a:gridCol w="1416375"/>
                <a:gridCol w="1636600"/>
                <a:gridCol w="1170625"/>
                <a:gridCol w="909225"/>
                <a:gridCol w="1125150"/>
                <a:gridCol w="1352450"/>
              </a:tblGrid>
              <a:tr h="3612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Times New Roman"/>
                        <a:buNone/>
                      </a:pPr>
                      <a:r>
                        <a:rPr lang="en-US" sz="1800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Task Environment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Times New Roman"/>
                        <a:buNone/>
                      </a:pPr>
                      <a:r>
                        <a:rPr b="1" i="0" lang="en-US" sz="1800" u="none" cap="none" strike="noStrike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Fully observable?</a:t>
                      </a:r>
                      <a:endParaRPr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Times New Roman"/>
                        <a:buNone/>
                      </a:pPr>
                      <a:r>
                        <a:rPr b="1" i="0" lang="en-US" sz="1800" u="none" cap="none" strike="noStrike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Deterministic?</a:t>
                      </a:r>
                      <a:endParaRPr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Times New Roman"/>
                        <a:buNone/>
                      </a:pPr>
                      <a:r>
                        <a:rPr b="1" i="0" lang="en-US" sz="1800" u="none" cap="none" strike="noStrike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Episodic?</a:t>
                      </a:r>
                      <a:endParaRPr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Times New Roman"/>
                        <a:buNone/>
                      </a:pPr>
                      <a:r>
                        <a:rPr b="1" i="0" lang="en-US" sz="1800" u="none" cap="none" strike="noStrike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Static?</a:t>
                      </a:r>
                      <a:endParaRPr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Times New Roman"/>
                        <a:buNone/>
                      </a:pPr>
                      <a:r>
                        <a:rPr b="1" i="0" lang="en-US" sz="1800" u="none" cap="none" strike="noStrike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Discrete?</a:t>
                      </a:r>
                      <a:endParaRPr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Times New Roman"/>
                        <a:buNone/>
                      </a:pPr>
                      <a:r>
                        <a:rPr b="1" i="0" lang="en-US" sz="1800" u="none" cap="none" strike="noStrike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Single agent?</a:t>
                      </a:r>
                      <a:endParaRPr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/>
                    </a:p>
                  </a:txBody>
                  <a:tcPr marT="45725" marB="45725" marR="91450" marL="91450"/>
                </a:tc>
              </a:tr>
              <a:tr h="77637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Times New Roman"/>
                        <a:buNone/>
                      </a:pPr>
                      <a:r>
                        <a:rPr b="1" i="0" lang="en-US" sz="1800" u="none" cap="none" strike="noStrike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Crossword</a:t>
                      </a:r>
                      <a:endParaRPr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accent2"/>
                        </a:buClr>
                        <a:buSzPts val="2000"/>
                        <a:buFont typeface="Times New Roman"/>
                        <a:buNone/>
                      </a:pPr>
                      <a:r>
                        <a:rPr b="1" i="0" lang="en-US" sz="2000" u="none" cap="none" strike="noStrike">
                          <a:solidFill>
                            <a:schemeClr val="accent2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YES</a:t>
                      </a:r>
                      <a:endParaRPr/>
                    </a:p>
                  </a:txBody>
                  <a:tcPr marT="45700" marB="45700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accent2"/>
                        </a:buClr>
                        <a:buSzPts val="2000"/>
                        <a:buFont typeface="Times New Roman"/>
                        <a:buNone/>
                      </a:pPr>
                      <a:r>
                        <a:rPr b="1" i="0" lang="en-US" sz="2000" u="none" cap="none" strike="noStrike">
                          <a:solidFill>
                            <a:schemeClr val="accent2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YES</a:t>
                      </a:r>
                      <a:endParaRPr/>
                    </a:p>
                  </a:txBody>
                  <a:tcPr marT="45700" marB="45700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accent2"/>
                        </a:buClr>
                        <a:buSzPts val="2000"/>
                        <a:buFont typeface="Times New Roman"/>
                        <a:buNone/>
                      </a:pPr>
                      <a:r>
                        <a:rPr b="1" i="0" lang="en-US" sz="2000" u="none" cap="none" strike="noStrike">
                          <a:solidFill>
                            <a:schemeClr val="accent2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NO</a:t>
                      </a:r>
                      <a:endParaRPr/>
                    </a:p>
                  </a:txBody>
                  <a:tcPr marT="45700" marB="45700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accent2"/>
                        </a:buClr>
                        <a:buSzPts val="2000"/>
                        <a:buFont typeface="Times New Roman"/>
                        <a:buNone/>
                      </a:pPr>
                      <a:r>
                        <a:rPr b="1" i="0" lang="en-US" sz="2000" u="none" cap="none" strike="noStrike">
                          <a:solidFill>
                            <a:schemeClr val="accent2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YES</a:t>
                      </a:r>
                      <a:endParaRPr/>
                    </a:p>
                  </a:txBody>
                  <a:tcPr marT="45700" marB="45700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accent2"/>
                        </a:buClr>
                        <a:buSzPts val="2000"/>
                        <a:buFont typeface="Times New Roman"/>
                        <a:buNone/>
                      </a:pPr>
                      <a:r>
                        <a:rPr b="1" i="0" lang="en-US" sz="2000" u="none" cap="none" strike="noStrike">
                          <a:solidFill>
                            <a:schemeClr val="accent2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YES</a:t>
                      </a:r>
                      <a:endParaRPr/>
                    </a:p>
                  </a:txBody>
                  <a:tcPr marT="45700" marB="45700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accent2"/>
                        </a:buClr>
                        <a:buSzPts val="2000"/>
                        <a:buFont typeface="Times New Roman"/>
                        <a:buNone/>
                      </a:pPr>
                      <a:r>
                        <a:rPr b="1" i="0" lang="en-US" sz="2000" u="none" cap="none" strike="noStrike">
                          <a:solidFill>
                            <a:schemeClr val="accent2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YES</a:t>
                      </a:r>
                      <a:endParaRPr/>
                    </a:p>
                  </a:txBody>
                  <a:tcPr marT="45700" marB="45700" marR="91450" marL="91450"/>
                </a:tc>
              </a:tr>
              <a:tr h="77637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Times New Roman"/>
                        <a:buNone/>
                      </a:pPr>
                      <a:r>
                        <a:rPr b="1" i="0" lang="en-US" sz="1800" u="none" cap="none" strike="noStrike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Poker</a:t>
                      </a:r>
                      <a:endParaRPr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accent2"/>
                        </a:buClr>
                        <a:buSzPts val="2000"/>
                        <a:buFont typeface="Times New Roman"/>
                        <a:buNone/>
                      </a:pPr>
                      <a:r>
                        <a:rPr b="1" i="0" lang="en-US" sz="2000" u="none" cap="none" strike="noStrike">
                          <a:solidFill>
                            <a:schemeClr val="accent2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NO</a:t>
                      </a:r>
                      <a:endParaRPr/>
                    </a:p>
                  </a:txBody>
                  <a:tcPr marT="45700" marB="45700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accent2"/>
                        </a:buClr>
                        <a:buSzPts val="2000"/>
                        <a:buFont typeface="Times New Roman"/>
                        <a:buNone/>
                      </a:pPr>
                      <a:r>
                        <a:rPr b="1" i="0" lang="en-US" sz="2000" u="none" cap="none" strike="noStrike">
                          <a:solidFill>
                            <a:schemeClr val="accent2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NO</a:t>
                      </a:r>
                      <a:endParaRPr/>
                    </a:p>
                  </a:txBody>
                  <a:tcPr marT="45700" marB="45700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accent2"/>
                        </a:buClr>
                        <a:buSzPts val="2000"/>
                        <a:buFont typeface="Times New Roman"/>
                        <a:buNone/>
                      </a:pPr>
                      <a:r>
                        <a:rPr b="1" i="0" lang="en-US" sz="2000" u="none" cap="none" strike="noStrike">
                          <a:solidFill>
                            <a:schemeClr val="accent2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NO</a:t>
                      </a:r>
                      <a:endParaRPr/>
                    </a:p>
                  </a:txBody>
                  <a:tcPr marT="45700" marB="45700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accent2"/>
                        </a:buClr>
                        <a:buSzPts val="2000"/>
                        <a:buFont typeface="Times New Roman"/>
                        <a:buNone/>
                      </a:pPr>
                      <a:r>
                        <a:rPr b="1" i="0" lang="en-US" sz="2000" u="none" cap="none" strike="noStrike">
                          <a:solidFill>
                            <a:schemeClr val="accent2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YES</a:t>
                      </a:r>
                      <a:endParaRPr/>
                    </a:p>
                  </a:txBody>
                  <a:tcPr marT="45700" marB="45700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accent2"/>
                        </a:buClr>
                        <a:buSzPts val="2000"/>
                        <a:buFont typeface="Times New Roman"/>
                        <a:buNone/>
                      </a:pPr>
                      <a:r>
                        <a:rPr b="1" i="0" lang="en-US" sz="2000" u="none" cap="none" strike="noStrike">
                          <a:solidFill>
                            <a:schemeClr val="accent2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YES</a:t>
                      </a:r>
                      <a:endParaRPr/>
                    </a:p>
                  </a:txBody>
                  <a:tcPr marT="45700" marB="45700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accent2"/>
                        </a:buClr>
                        <a:buSzPts val="2000"/>
                        <a:buFont typeface="Times New Roman"/>
                        <a:buNone/>
                      </a:pPr>
                      <a:r>
                        <a:rPr b="1" i="0" lang="en-US" sz="2000" u="none" cap="none" strike="noStrike">
                          <a:solidFill>
                            <a:schemeClr val="accent2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NO</a:t>
                      </a:r>
                      <a:endParaRPr/>
                    </a:p>
                  </a:txBody>
                  <a:tcPr marT="45700" marB="45700" marR="91450" marL="91450"/>
                </a:tc>
              </a:tr>
              <a:tr h="77637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Times New Roman"/>
                        <a:buNone/>
                      </a:pPr>
                      <a:r>
                        <a:rPr b="1" i="0" lang="en-US" sz="1800" u="none" cap="none" strike="noStrike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Taxi driving</a:t>
                      </a:r>
                      <a:endParaRPr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accent2"/>
                        </a:buClr>
                        <a:buSzPts val="2000"/>
                        <a:buFont typeface="Times New Roman"/>
                        <a:buNone/>
                      </a:pPr>
                      <a:r>
                        <a:rPr b="1" i="0" lang="en-US" sz="2000" u="none" cap="none" strike="noStrike">
                          <a:solidFill>
                            <a:schemeClr val="accent2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NO</a:t>
                      </a:r>
                      <a:endParaRPr/>
                    </a:p>
                  </a:txBody>
                  <a:tcPr marT="45700" marB="45700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accent2"/>
                        </a:buClr>
                        <a:buSzPts val="2000"/>
                        <a:buFont typeface="Times New Roman"/>
                        <a:buNone/>
                      </a:pPr>
                      <a:r>
                        <a:rPr b="1" i="0" lang="en-US" sz="2000" u="none" cap="none" strike="noStrike">
                          <a:solidFill>
                            <a:schemeClr val="accent2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NO</a:t>
                      </a:r>
                      <a:endParaRPr/>
                    </a:p>
                  </a:txBody>
                  <a:tcPr marT="45700" marB="45700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accent2"/>
                        </a:buClr>
                        <a:buSzPts val="2000"/>
                        <a:buFont typeface="Times New Roman"/>
                        <a:buNone/>
                      </a:pPr>
                      <a:r>
                        <a:rPr b="1" i="0" lang="en-US" sz="2000" u="none" cap="none" strike="noStrike">
                          <a:solidFill>
                            <a:schemeClr val="accent2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NO</a:t>
                      </a:r>
                      <a:endParaRPr/>
                    </a:p>
                  </a:txBody>
                  <a:tcPr marT="45700" marB="45700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accent2"/>
                        </a:buClr>
                        <a:buSzPts val="2000"/>
                        <a:buFont typeface="Times New Roman"/>
                        <a:buNone/>
                      </a:pPr>
                      <a:r>
                        <a:rPr b="1" i="0" lang="en-US" sz="2000" u="none" cap="none" strike="noStrike">
                          <a:solidFill>
                            <a:schemeClr val="accent2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NO</a:t>
                      </a:r>
                      <a:endParaRPr/>
                    </a:p>
                  </a:txBody>
                  <a:tcPr marT="45700" marB="45700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accent2"/>
                        </a:buClr>
                        <a:buSzPts val="2000"/>
                        <a:buFont typeface="Times New Roman"/>
                        <a:buNone/>
                      </a:pPr>
                      <a:r>
                        <a:rPr b="1" i="0" lang="en-US" sz="2000" u="none" cap="none" strike="noStrike">
                          <a:solidFill>
                            <a:schemeClr val="accent2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NO</a:t>
                      </a:r>
                      <a:endParaRPr/>
                    </a:p>
                  </a:txBody>
                  <a:tcPr marT="45700" marB="45700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accent2"/>
                        </a:buClr>
                        <a:buSzPts val="2000"/>
                        <a:buFont typeface="Times New Roman"/>
                        <a:buNone/>
                      </a:pPr>
                      <a:r>
                        <a:rPr b="1" i="0" lang="en-US" sz="2000" u="none" cap="none" strike="noStrike">
                          <a:solidFill>
                            <a:schemeClr val="accent2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NO</a:t>
                      </a:r>
                      <a:endParaRPr/>
                    </a:p>
                  </a:txBody>
                  <a:tcPr marT="45700" marB="45700" marR="91450" marL="91450"/>
                </a:tc>
              </a:tr>
              <a:tr h="77637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Times New Roman"/>
                        <a:buNone/>
                      </a:pPr>
                      <a:r>
                        <a:rPr b="1" i="0" lang="en-US" sz="1800" u="none" cap="none" strike="noStrike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Image analysis</a:t>
                      </a:r>
                      <a:endParaRPr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/>
                    </a:p>
                  </a:txBody>
                  <a:tcPr marT="45725" marB="45725" marR="91450" marL="91450"/>
                </a:tc>
              </a:tr>
              <a:tr h="77637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Times New Roman"/>
                        <a:buNone/>
                      </a:pPr>
                      <a:r>
                        <a:rPr b="1" i="0" lang="en-US" sz="1800" u="none" cap="none" strike="noStrike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Medical diagnosis</a:t>
                      </a:r>
                      <a:endParaRPr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/>
                    </a:p>
                  </a:txBody>
                  <a:tcPr marT="45725" marB="45725" marR="91450" marL="91450"/>
                </a:tc>
              </a:tr>
            </a:tbl>
          </a:graphicData>
        </a:graphic>
      </p:graphicFrame>
      <p:sp>
        <p:nvSpPr>
          <p:cNvPr id="246" name="Google Shape;246;p31"/>
          <p:cNvSpPr txBox="1"/>
          <p:nvPr>
            <p:ph idx="12" type="sldNum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p32"/>
          <p:cNvSpPr txBox="1"/>
          <p:nvPr>
            <p:ph type="title"/>
          </p:nvPr>
        </p:nvSpPr>
        <p:spPr>
          <a:xfrm>
            <a:off x="874220" y="474133"/>
            <a:ext cx="9404723" cy="76764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Font typeface="Times New Roman"/>
              <a:buNone/>
            </a:pPr>
            <a:r>
              <a:rPr b="1" lang="en-US" sz="4000">
                <a:latin typeface="Times New Roman"/>
                <a:ea typeface="Times New Roman"/>
                <a:cs typeface="Times New Roman"/>
                <a:sym typeface="Times New Roman"/>
              </a:rPr>
              <a:t>Characteristics of environments</a:t>
            </a:r>
            <a:endParaRPr/>
          </a:p>
        </p:txBody>
      </p:sp>
      <p:graphicFrame>
        <p:nvGraphicFramePr>
          <p:cNvPr id="252" name="Google Shape;252;p32"/>
          <p:cNvGraphicFramePr/>
          <p:nvPr/>
        </p:nvGraphicFramePr>
        <p:xfrm>
          <a:off x="984490" y="1512711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{0E4B10D0-19D2-4596-B7A7-0AA2681D8E44}</a:tableStyleId>
              </a:tblPr>
              <a:tblGrid>
                <a:gridCol w="1481075"/>
                <a:gridCol w="1420500"/>
                <a:gridCol w="1641375"/>
                <a:gridCol w="1174025"/>
                <a:gridCol w="911875"/>
                <a:gridCol w="1128450"/>
                <a:gridCol w="1356400"/>
              </a:tblGrid>
              <a:tr h="3612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Times New Roman"/>
                        <a:buNone/>
                      </a:pPr>
                      <a:r>
                        <a:rPr lang="en-US" sz="1800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Task Environment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Times New Roman"/>
                        <a:buNone/>
                      </a:pPr>
                      <a:r>
                        <a:rPr b="1" i="0" lang="en-US" sz="1800" u="none" cap="none" strike="noStrike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Fully observable?</a:t>
                      </a:r>
                      <a:endParaRPr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Times New Roman"/>
                        <a:buNone/>
                      </a:pPr>
                      <a:r>
                        <a:rPr b="1" i="0" lang="en-US" sz="1800" u="none" cap="none" strike="noStrike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Deterministic?</a:t>
                      </a:r>
                      <a:endParaRPr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Times New Roman"/>
                        <a:buNone/>
                      </a:pPr>
                      <a:r>
                        <a:rPr b="1" i="0" lang="en-US" sz="1800" u="none" cap="none" strike="noStrike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Episodic?</a:t>
                      </a:r>
                      <a:endParaRPr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Times New Roman"/>
                        <a:buNone/>
                      </a:pPr>
                      <a:r>
                        <a:rPr b="1" i="0" lang="en-US" sz="1800" u="none" cap="none" strike="noStrike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Static?</a:t>
                      </a:r>
                      <a:endParaRPr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Times New Roman"/>
                        <a:buNone/>
                      </a:pPr>
                      <a:r>
                        <a:rPr b="1" i="0" lang="en-US" sz="1800" u="none" cap="none" strike="noStrike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Discrete?</a:t>
                      </a:r>
                      <a:endParaRPr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Times New Roman"/>
                        <a:buNone/>
                      </a:pPr>
                      <a:r>
                        <a:rPr b="1" i="0" lang="en-US" sz="1800" u="none" cap="none" strike="noStrike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Single agent?</a:t>
                      </a:r>
                      <a:endParaRPr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/>
                    </a:p>
                  </a:txBody>
                  <a:tcPr marT="45725" marB="45725" marR="91450" marL="91450"/>
                </a:tc>
              </a:tr>
              <a:tr h="77637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Times New Roman"/>
                        <a:buNone/>
                      </a:pPr>
                      <a:r>
                        <a:rPr b="1" i="0" lang="en-US" sz="1800" u="none" cap="none" strike="noStrike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Crossword</a:t>
                      </a:r>
                      <a:endParaRPr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accent2"/>
                        </a:buClr>
                        <a:buSzPts val="2000"/>
                        <a:buFont typeface="Times New Roman"/>
                        <a:buNone/>
                      </a:pPr>
                      <a:r>
                        <a:rPr b="1" i="0" lang="en-US" sz="2000" u="none" cap="none" strike="noStrike">
                          <a:solidFill>
                            <a:schemeClr val="accent2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YES</a:t>
                      </a:r>
                      <a:endParaRPr/>
                    </a:p>
                  </a:txBody>
                  <a:tcPr marT="45700" marB="45700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accent2"/>
                        </a:buClr>
                        <a:buSzPts val="2000"/>
                        <a:buFont typeface="Times New Roman"/>
                        <a:buNone/>
                      </a:pPr>
                      <a:r>
                        <a:rPr b="1" i="0" lang="en-US" sz="2000" u="none" cap="none" strike="noStrike">
                          <a:solidFill>
                            <a:schemeClr val="accent2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YES</a:t>
                      </a:r>
                      <a:endParaRPr/>
                    </a:p>
                  </a:txBody>
                  <a:tcPr marT="45700" marB="45700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accent2"/>
                        </a:buClr>
                        <a:buSzPts val="2000"/>
                        <a:buFont typeface="Times New Roman"/>
                        <a:buNone/>
                      </a:pPr>
                      <a:r>
                        <a:rPr b="1" i="0" lang="en-US" sz="2000" u="none" cap="none" strike="noStrike">
                          <a:solidFill>
                            <a:schemeClr val="accent2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NO</a:t>
                      </a:r>
                      <a:endParaRPr/>
                    </a:p>
                  </a:txBody>
                  <a:tcPr marT="45700" marB="45700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accent2"/>
                        </a:buClr>
                        <a:buSzPts val="2000"/>
                        <a:buFont typeface="Times New Roman"/>
                        <a:buNone/>
                      </a:pPr>
                      <a:r>
                        <a:rPr b="1" i="0" lang="en-US" sz="2000" u="none" cap="none" strike="noStrike">
                          <a:solidFill>
                            <a:schemeClr val="accent2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YES</a:t>
                      </a:r>
                      <a:endParaRPr/>
                    </a:p>
                  </a:txBody>
                  <a:tcPr marT="45700" marB="45700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accent2"/>
                        </a:buClr>
                        <a:buSzPts val="2000"/>
                        <a:buFont typeface="Times New Roman"/>
                        <a:buNone/>
                      </a:pPr>
                      <a:r>
                        <a:rPr b="1" i="0" lang="en-US" sz="2000" u="none" cap="none" strike="noStrike">
                          <a:solidFill>
                            <a:schemeClr val="accent2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YES</a:t>
                      </a:r>
                      <a:endParaRPr/>
                    </a:p>
                  </a:txBody>
                  <a:tcPr marT="45700" marB="45700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accent2"/>
                        </a:buClr>
                        <a:buSzPts val="2000"/>
                        <a:buFont typeface="Times New Roman"/>
                        <a:buNone/>
                      </a:pPr>
                      <a:r>
                        <a:rPr b="1" i="0" lang="en-US" sz="2000" u="none" cap="none" strike="noStrike">
                          <a:solidFill>
                            <a:schemeClr val="accent2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YES</a:t>
                      </a:r>
                      <a:endParaRPr/>
                    </a:p>
                  </a:txBody>
                  <a:tcPr marT="45700" marB="45700" marR="91450" marL="91450"/>
                </a:tc>
              </a:tr>
              <a:tr h="77637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Times New Roman"/>
                        <a:buNone/>
                      </a:pPr>
                      <a:r>
                        <a:rPr b="1" i="0" lang="en-US" sz="1800" u="none" cap="none" strike="noStrike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Poker</a:t>
                      </a:r>
                      <a:endParaRPr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accent2"/>
                        </a:buClr>
                        <a:buSzPts val="2000"/>
                        <a:buFont typeface="Times New Roman"/>
                        <a:buNone/>
                      </a:pPr>
                      <a:r>
                        <a:rPr b="1" i="0" lang="en-US" sz="2000" u="none" cap="none" strike="noStrike">
                          <a:solidFill>
                            <a:schemeClr val="accent2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NO</a:t>
                      </a:r>
                      <a:endParaRPr/>
                    </a:p>
                  </a:txBody>
                  <a:tcPr marT="45700" marB="45700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accent2"/>
                        </a:buClr>
                        <a:buSzPts val="2000"/>
                        <a:buFont typeface="Times New Roman"/>
                        <a:buNone/>
                      </a:pPr>
                      <a:r>
                        <a:rPr b="1" i="0" lang="en-US" sz="2000" u="none" cap="none" strike="noStrike">
                          <a:solidFill>
                            <a:schemeClr val="accent2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NO</a:t>
                      </a:r>
                      <a:endParaRPr/>
                    </a:p>
                  </a:txBody>
                  <a:tcPr marT="45700" marB="45700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accent2"/>
                        </a:buClr>
                        <a:buSzPts val="2000"/>
                        <a:buFont typeface="Times New Roman"/>
                        <a:buNone/>
                      </a:pPr>
                      <a:r>
                        <a:rPr b="1" i="0" lang="en-US" sz="2000" u="none" cap="none" strike="noStrike">
                          <a:solidFill>
                            <a:schemeClr val="accent2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NO</a:t>
                      </a:r>
                      <a:endParaRPr/>
                    </a:p>
                  </a:txBody>
                  <a:tcPr marT="45700" marB="45700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accent2"/>
                        </a:buClr>
                        <a:buSzPts val="2000"/>
                        <a:buFont typeface="Times New Roman"/>
                        <a:buNone/>
                      </a:pPr>
                      <a:r>
                        <a:rPr b="1" i="0" lang="en-US" sz="2000" u="none" cap="none" strike="noStrike">
                          <a:solidFill>
                            <a:schemeClr val="accent2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YES</a:t>
                      </a:r>
                      <a:endParaRPr/>
                    </a:p>
                  </a:txBody>
                  <a:tcPr marT="45700" marB="45700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accent2"/>
                        </a:buClr>
                        <a:buSzPts val="2000"/>
                        <a:buFont typeface="Times New Roman"/>
                        <a:buNone/>
                      </a:pPr>
                      <a:r>
                        <a:rPr b="1" i="0" lang="en-US" sz="2000" u="none" cap="none" strike="noStrike">
                          <a:solidFill>
                            <a:schemeClr val="accent2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YES</a:t>
                      </a:r>
                      <a:endParaRPr/>
                    </a:p>
                  </a:txBody>
                  <a:tcPr marT="45700" marB="45700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accent2"/>
                        </a:buClr>
                        <a:buSzPts val="2000"/>
                        <a:buFont typeface="Times New Roman"/>
                        <a:buNone/>
                      </a:pPr>
                      <a:r>
                        <a:rPr b="1" i="0" lang="en-US" sz="2000" u="none" cap="none" strike="noStrike">
                          <a:solidFill>
                            <a:schemeClr val="accent2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NO</a:t>
                      </a:r>
                      <a:endParaRPr/>
                    </a:p>
                  </a:txBody>
                  <a:tcPr marT="45700" marB="45700" marR="91450" marL="91450"/>
                </a:tc>
              </a:tr>
              <a:tr h="77637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Times New Roman"/>
                        <a:buNone/>
                      </a:pPr>
                      <a:r>
                        <a:rPr b="1" i="0" lang="en-US" sz="1800" u="none" cap="none" strike="noStrike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Taxi driving</a:t>
                      </a:r>
                      <a:endParaRPr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accent2"/>
                        </a:buClr>
                        <a:buSzPts val="2000"/>
                        <a:buFont typeface="Times New Roman"/>
                        <a:buNone/>
                      </a:pPr>
                      <a:r>
                        <a:rPr b="1" i="0" lang="en-US" sz="2000" u="none" cap="none" strike="noStrike">
                          <a:solidFill>
                            <a:schemeClr val="accent2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NO</a:t>
                      </a:r>
                      <a:endParaRPr/>
                    </a:p>
                  </a:txBody>
                  <a:tcPr marT="45700" marB="45700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accent2"/>
                        </a:buClr>
                        <a:buSzPts val="2000"/>
                        <a:buFont typeface="Times New Roman"/>
                        <a:buNone/>
                      </a:pPr>
                      <a:r>
                        <a:rPr b="1" i="0" lang="en-US" sz="2000" u="none" cap="none" strike="noStrike">
                          <a:solidFill>
                            <a:schemeClr val="accent2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NO</a:t>
                      </a:r>
                      <a:endParaRPr/>
                    </a:p>
                  </a:txBody>
                  <a:tcPr marT="45700" marB="45700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accent2"/>
                        </a:buClr>
                        <a:buSzPts val="2000"/>
                        <a:buFont typeface="Times New Roman"/>
                        <a:buNone/>
                      </a:pPr>
                      <a:r>
                        <a:rPr b="1" i="0" lang="en-US" sz="2000" u="none" cap="none" strike="noStrike">
                          <a:solidFill>
                            <a:schemeClr val="accent2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NO</a:t>
                      </a:r>
                      <a:endParaRPr/>
                    </a:p>
                  </a:txBody>
                  <a:tcPr marT="45700" marB="45700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accent2"/>
                        </a:buClr>
                        <a:buSzPts val="2000"/>
                        <a:buFont typeface="Times New Roman"/>
                        <a:buNone/>
                      </a:pPr>
                      <a:r>
                        <a:rPr b="1" i="0" lang="en-US" sz="2000" u="none" cap="none" strike="noStrike">
                          <a:solidFill>
                            <a:schemeClr val="accent2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NO</a:t>
                      </a:r>
                      <a:endParaRPr/>
                    </a:p>
                  </a:txBody>
                  <a:tcPr marT="45700" marB="45700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accent2"/>
                        </a:buClr>
                        <a:buSzPts val="2000"/>
                        <a:buFont typeface="Times New Roman"/>
                        <a:buNone/>
                      </a:pPr>
                      <a:r>
                        <a:rPr b="1" i="0" lang="en-US" sz="2000" u="none" cap="none" strike="noStrike">
                          <a:solidFill>
                            <a:schemeClr val="accent2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NO</a:t>
                      </a:r>
                      <a:endParaRPr/>
                    </a:p>
                  </a:txBody>
                  <a:tcPr marT="45700" marB="45700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accent2"/>
                        </a:buClr>
                        <a:buSzPts val="2000"/>
                        <a:buFont typeface="Times New Roman"/>
                        <a:buNone/>
                      </a:pPr>
                      <a:r>
                        <a:rPr b="1" i="0" lang="en-US" sz="2000" u="none" cap="none" strike="noStrike">
                          <a:solidFill>
                            <a:schemeClr val="accent2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NO</a:t>
                      </a:r>
                      <a:endParaRPr/>
                    </a:p>
                  </a:txBody>
                  <a:tcPr marT="45700" marB="45700" marR="91450" marL="91450"/>
                </a:tc>
              </a:tr>
              <a:tr h="77637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Times New Roman"/>
                        <a:buNone/>
                      </a:pPr>
                      <a:r>
                        <a:rPr b="1" i="0" lang="en-US" sz="1800" u="none" cap="none" strike="noStrike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Image analysis</a:t>
                      </a:r>
                      <a:endParaRPr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accent2"/>
                        </a:buClr>
                        <a:buSzPts val="2000"/>
                        <a:buFont typeface="Times New Roman"/>
                        <a:buNone/>
                      </a:pPr>
                      <a:r>
                        <a:rPr b="1" i="0" lang="en-US" sz="2000" u="none" cap="none" strike="noStrike">
                          <a:solidFill>
                            <a:schemeClr val="accent2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YES</a:t>
                      </a:r>
                      <a:endParaRPr/>
                    </a:p>
                  </a:txBody>
                  <a:tcPr marT="45700" marB="45700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accent2"/>
                        </a:buClr>
                        <a:buSzPts val="2000"/>
                        <a:buFont typeface="Times New Roman"/>
                        <a:buNone/>
                      </a:pPr>
                      <a:r>
                        <a:rPr b="1" i="0" lang="en-US" sz="2000" u="none" cap="none" strike="noStrike">
                          <a:solidFill>
                            <a:schemeClr val="accent2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YES</a:t>
                      </a:r>
                      <a:endParaRPr/>
                    </a:p>
                  </a:txBody>
                  <a:tcPr marT="45700" marB="45700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accent2"/>
                        </a:buClr>
                        <a:buSzPts val="2000"/>
                        <a:buFont typeface="Times New Roman"/>
                        <a:buNone/>
                      </a:pPr>
                      <a:r>
                        <a:rPr b="1" i="0" lang="en-US" sz="2000" u="none" cap="none" strike="noStrike">
                          <a:solidFill>
                            <a:schemeClr val="accent2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YES</a:t>
                      </a:r>
                      <a:endParaRPr/>
                    </a:p>
                  </a:txBody>
                  <a:tcPr marT="45700" marB="45700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accent2"/>
                        </a:buClr>
                        <a:buSzPts val="2000"/>
                        <a:buFont typeface="Times New Roman"/>
                        <a:buNone/>
                      </a:pPr>
                      <a:r>
                        <a:rPr b="1" i="0" lang="en-US" sz="2000" u="none" cap="none" strike="noStrike">
                          <a:solidFill>
                            <a:schemeClr val="accent2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SEMI</a:t>
                      </a:r>
                      <a:endParaRPr/>
                    </a:p>
                  </a:txBody>
                  <a:tcPr marT="45700" marB="45700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accent2"/>
                        </a:buClr>
                        <a:buSzPts val="2000"/>
                        <a:buFont typeface="Times New Roman"/>
                        <a:buNone/>
                      </a:pPr>
                      <a:r>
                        <a:rPr b="1" i="0" lang="en-US" sz="2000" u="none" cap="none" strike="noStrike">
                          <a:solidFill>
                            <a:schemeClr val="accent2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NO</a:t>
                      </a:r>
                      <a:endParaRPr/>
                    </a:p>
                  </a:txBody>
                  <a:tcPr marT="45700" marB="45700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accent2"/>
                        </a:buClr>
                        <a:buSzPts val="2000"/>
                        <a:buFont typeface="Times New Roman"/>
                        <a:buNone/>
                      </a:pPr>
                      <a:r>
                        <a:rPr b="1" i="0" lang="en-US" sz="2000" u="none" cap="none" strike="noStrike">
                          <a:solidFill>
                            <a:schemeClr val="accent2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YES</a:t>
                      </a:r>
                      <a:endParaRPr/>
                    </a:p>
                  </a:txBody>
                  <a:tcPr marT="45700" marB="45700" marR="91450" marL="91450"/>
                </a:tc>
              </a:tr>
              <a:tr h="77637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Times New Roman"/>
                        <a:buNone/>
                      </a:pPr>
                      <a:r>
                        <a:rPr b="1" i="0" lang="en-US" sz="1800" u="none" cap="none" strike="noStrike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Medical diagnosis</a:t>
                      </a:r>
                      <a:endParaRPr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/>
                    </a:p>
                  </a:txBody>
                  <a:tcPr marT="45725" marB="45725" marR="91450" marL="91450"/>
                </a:tc>
              </a:tr>
            </a:tbl>
          </a:graphicData>
        </a:graphic>
      </p:graphicFrame>
      <p:sp>
        <p:nvSpPr>
          <p:cNvPr id="253" name="Google Shape;253;p32"/>
          <p:cNvSpPr txBox="1"/>
          <p:nvPr>
            <p:ph idx="12" type="sldNum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33"/>
          <p:cNvSpPr txBox="1"/>
          <p:nvPr>
            <p:ph type="title"/>
          </p:nvPr>
        </p:nvSpPr>
        <p:spPr>
          <a:xfrm>
            <a:off x="874220" y="474133"/>
            <a:ext cx="9404723" cy="76764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Font typeface="Times New Roman"/>
              <a:buNone/>
            </a:pPr>
            <a:r>
              <a:rPr b="1" lang="en-US" sz="4000">
                <a:latin typeface="Times New Roman"/>
                <a:ea typeface="Times New Roman"/>
                <a:cs typeface="Times New Roman"/>
                <a:sym typeface="Times New Roman"/>
              </a:rPr>
              <a:t>Characteristics of environments</a:t>
            </a:r>
            <a:endParaRPr/>
          </a:p>
        </p:txBody>
      </p:sp>
      <p:graphicFrame>
        <p:nvGraphicFramePr>
          <p:cNvPr id="259" name="Google Shape;259;p33"/>
          <p:cNvGraphicFramePr/>
          <p:nvPr/>
        </p:nvGraphicFramePr>
        <p:xfrm>
          <a:off x="984490" y="1512711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{0E4B10D0-19D2-4596-B7A7-0AA2681D8E44}</a:tableStyleId>
              </a:tblPr>
              <a:tblGrid>
                <a:gridCol w="1483225"/>
                <a:gridCol w="1422550"/>
                <a:gridCol w="1643750"/>
                <a:gridCol w="1175750"/>
                <a:gridCol w="913200"/>
                <a:gridCol w="1130075"/>
                <a:gridCol w="1358375"/>
              </a:tblGrid>
              <a:tr h="3612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Times New Roman"/>
                        <a:buNone/>
                      </a:pPr>
                      <a:r>
                        <a:rPr lang="en-US" sz="1800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Task Environment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Times New Roman"/>
                        <a:buNone/>
                      </a:pPr>
                      <a:r>
                        <a:rPr b="1" i="0" lang="en-US" sz="1800" u="none" cap="none" strike="noStrike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Fully observable?</a:t>
                      </a:r>
                      <a:endParaRPr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Times New Roman"/>
                        <a:buNone/>
                      </a:pPr>
                      <a:r>
                        <a:rPr b="1" i="0" lang="en-US" sz="1800" u="none" cap="none" strike="noStrike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Deterministic?</a:t>
                      </a:r>
                      <a:endParaRPr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Times New Roman"/>
                        <a:buNone/>
                      </a:pPr>
                      <a:r>
                        <a:rPr b="1" i="0" lang="en-US" sz="1800" u="none" cap="none" strike="noStrike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Episodic?</a:t>
                      </a:r>
                      <a:endParaRPr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Times New Roman"/>
                        <a:buNone/>
                      </a:pPr>
                      <a:r>
                        <a:rPr b="1" i="0" lang="en-US" sz="1800" u="none" cap="none" strike="noStrike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Static?</a:t>
                      </a:r>
                      <a:endParaRPr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Times New Roman"/>
                        <a:buNone/>
                      </a:pPr>
                      <a:r>
                        <a:rPr b="1" i="0" lang="en-US" sz="1800" u="none" cap="none" strike="noStrike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Discrete?</a:t>
                      </a:r>
                      <a:endParaRPr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Times New Roman"/>
                        <a:buNone/>
                      </a:pPr>
                      <a:r>
                        <a:rPr b="1" i="0" lang="en-US" sz="1800" u="none" cap="none" strike="noStrike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Single agent?</a:t>
                      </a:r>
                      <a:endParaRPr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/>
                    </a:p>
                  </a:txBody>
                  <a:tcPr marT="45725" marB="45725" marR="91450" marL="91450"/>
                </a:tc>
              </a:tr>
              <a:tr h="77637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Times New Roman"/>
                        <a:buNone/>
                      </a:pPr>
                      <a:r>
                        <a:rPr b="1" i="0" lang="en-US" sz="1800" u="none" cap="none" strike="noStrike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Crossword</a:t>
                      </a:r>
                      <a:endParaRPr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accent2"/>
                        </a:buClr>
                        <a:buSzPts val="2000"/>
                        <a:buFont typeface="Times New Roman"/>
                        <a:buNone/>
                      </a:pPr>
                      <a:r>
                        <a:rPr b="1" i="0" lang="en-US" sz="2000" u="none" cap="none" strike="noStrike">
                          <a:solidFill>
                            <a:schemeClr val="accent2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YES</a:t>
                      </a:r>
                      <a:endParaRPr/>
                    </a:p>
                  </a:txBody>
                  <a:tcPr marT="45700" marB="45700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accent2"/>
                        </a:buClr>
                        <a:buSzPts val="2000"/>
                        <a:buFont typeface="Times New Roman"/>
                        <a:buNone/>
                      </a:pPr>
                      <a:r>
                        <a:rPr b="1" i="0" lang="en-US" sz="2000" u="none" cap="none" strike="noStrike">
                          <a:solidFill>
                            <a:schemeClr val="accent2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YES</a:t>
                      </a:r>
                      <a:endParaRPr/>
                    </a:p>
                  </a:txBody>
                  <a:tcPr marT="45700" marB="45700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accent2"/>
                        </a:buClr>
                        <a:buSzPts val="2000"/>
                        <a:buFont typeface="Times New Roman"/>
                        <a:buNone/>
                      </a:pPr>
                      <a:r>
                        <a:rPr b="1" i="0" lang="en-US" sz="2000" u="none" cap="none" strike="noStrike">
                          <a:solidFill>
                            <a:schemeClr val="accent2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NO</a:t>
                      </a:r>
                      <a:endParaRPr/>
                    </a:p>
                  </a:txBody>
                  <a:tcPr marT="45700" marB="45700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accent2"/>
                        </a:buClr>
                        <a:buSzPts val="2000"/>
                        <a:buFont typeface="Times New Roman"/>
                        <a:buNone/>
                      </a:pPr>
                      <a:r>
                        <a:rPr b="1" i="0" lang="en-US" sz="2000" u="none" cap="none" strike="noStrike">
                          <a:solidFill>
                            <a:schemeClr val="accent2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YES</a:t>
                      </a:r>
                      <a:endParaRPr/>
                    </a:p>
                  </a:txBody>
                  <a:tcPr marT="45700" marB="45700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accent2"/>
                        </a:buClr>
                        <a:buSzPts val="2000"/>
                        <a:buFont typeface="Times New Roman"/>
                        <a:buNone/>
                      </a:pPr>
                      <a:r>
                        <a:rPr b="1" i="0" lang="en-US" sz="2000" u="none" cap="none" strike="noStrike">
                          <a:solidFill>
                            <a:schemeClr val="accent2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YES</a:t>
                      </a:r>
                      <a:endParaRPr/>
                    </a:p>
                  </a:txBody>
                  <a:tcPr marT="45700" marB="45700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accent2"/>
                        </a:buClr>
                        <a:buSzPts val="2000"/>
                        <a:buFont typeface="Times New Roman"/>
                        <a:buNone/>
                      </a:pPr>
                      <a:r>
                        <a:rPr b="1" i="0" lang="en-US" sz="2000" u="none" cap="none" strike="noStrike">
                          <a:solidFill>
                            <a:schemeClr val="accent2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YES</a:t>
                      </a:r>
                      <a:endParaRPr/>
                    </a:p>
                  </a:txBody>
                  <a:tcPr marT="45700" marB="45700" marR="91450" marL="91450"/>
                </a:tc>
              </a:tr>
              <a:tr h="77637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Times New Roman"/>
                        <a:buNone/>
                      </a:pPr>
                      <a:r>
                        <a:rPr b="1" i="0" lang="en-US" sz="1800" u="none" cap="none" strike="noStrike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Poker</a:t>
                      </a:r>
                      <a:endParaRPr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accent2"/>
                        </a:buClr>
                        <a:buSzPts val="2000"/>
                        <a:buFont typeface="Times New Roman"/>
                        <a:buNone/>
                      </a:pPr>
                      <a:r>
                        <a:rPr b="1" i="0" lang="en-US" sz="2000" u="none" cap="none" strike="noStrike">
                          <a:solidFill>
                            <a:schemeClr val="accent2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NO</a:t>
                      </a:r>
                      <a:endParaRPr/>
                    </a:p>
                  </a:txBody>
                  <a:tcPr marT="45700" marB="45700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accent2"/>
                        </a:buClr>
                        <a:buSzPts val="2000"/>
                        <a:buFont typeface="Times New Roman"/>
                        <a:buNone/>
                      </a:pPr>
                      <a:r>
                        <a:rPr b="1" i="0" lang="en-US" sz="2000" u="none" cap="none" strike="noStrike">
                          <a:solidFill>
                            <a:schemeClr val="accent2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NO</a:t>
                      </a:r>
                      <a:endParaRPr/>
                    </a:p>
                  </a:txBody>
                  <a:tcPr marT="45700" marB="45700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accent2"/>
                        </a:buClr>
                        <a:buSzPts val="2000"/>
                        <a:buFont typeface="Times New Roman"/>
                        <a:buNone/>
                      </a:pPr>
                      <a:r>
                        <a:rPr b="1" i="0" lang="en-US" sz="2000" u="none" cap="none" strike="noStrike">
                          <a:solidFill>
                            <a:schemeClr val="accent2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NO</a:t>
                      </a:r>
                      <a:endParaRPr/>
                    </a:p>
                  </a:txBody>
                  <a:tcPr marT="45700" marB="45700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accent2"/>
                        </a:buClr>
                        <a:buSzPts val="2000"/>
                        <a:buFont typeface="Times New Roman"/>
                        <a:buNone/>
                      </a:pPr>
                      <a:r>
                        <a:rPr b="1" i="0" lang="en-US" sz="2000" u="none" cap="none" strike="noStrike">
                          <a:solidFill>
                            <a:schemeClr val="accent2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YES</a:t>
                      </a:r>
                      <a:endParaRPr/>
                    </a:p>
                  </a:txBody>
                  <a:tcPr marT="45700" marB="45700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accent2"/>
                        </a:buClr>
                        <a:buSzPts val="2000"/>
                        <a:buFont typeface="Times New Roman"/>
                        <a:buNone/>
                      </a:pPr>
                      <a:r>
                        <a:rPr b="1" i="0" lang="en-US" sz="2000" u="none" cap="none" strike="noStrike">
                          <a:solidFill>
                            <a:schemeClr val="accent2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YES</a:t>
                      </a:r>
                      <a:endParaRPr/>
                    </a:p>
                  </a:txBody>
                  <a:tcPr marT="45700" marB="45700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accent2"/>
                        </a:buClr>
                        <a:buSzPts val="2000"/>
                        <a:buFont typeface="Times New Roman"/>
                        <a:buNone/>
                      </a:pPr>
                      <a:r>
                        <a:rPr b="1" i="0" lang="en-US" sz="2000" u="none" cap="none" strike="noStrike">
                          <a:solidFill>
                            <a:schemeClr val="accent2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NO</a:t>
                      </a:r>
                      <a:endParaRPr/>
                    </a:p>
                  </a:txBody>
                  <a:tcPr marT="45700" marB="45700" marR="91450" marL="91450"/>
                </a:tc>
              </a:tr>
              <a:tr h="77637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Times New Roman"/>
                        <a:buNone/>
                      </a:pPr>
                      <a:r>
                        <a:rPr b="1" i="0" lang="en-US" sz="1800" u="none" cap="none" strike="noStrike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Taxi driving</a:t>
                      </a:r>
                      <a:endParaRPr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accent2"/>
                        </a:buClr>
                        <a:buSzPts val="2000"/>
                        <a:buFont typeface="Times New Roman"/>
                        <a:buNone/>
                      </a:pPr>
                      <a:r>
                        <a:rPr b="1" i="0" lang="en-US" sz="2000" u="none" cap="none" strike="noStrike">
                          <a:solidFill>
                            <a:schemeClr val="accent2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NO</a:t>
                      </a:r>
                      <a:endParaRPr/>
                    </a:p>
                  </a:txBody>
                  <a:tcPr marT="45700" marB="45700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accent2"/>
                        </a:buClr>
                        <a:buSzPts val="2000"/>
                        <a:buFont typeface="Times New Roman"/>
                        <a:buNone/>
                      </a:pPr>
                      <a:r>
                        <a:rPr b="1" i="0" lang="en-US" sz="2000" u="none" cap="none" strike="noStrike">
                          <a:solidFill>
                            <a:schemeClr val="accent2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NO</a:t>
                      </a:r>
                      <a:endParaRPr/>
                    </a:p>
                  </a:txBody>
                  <a:tcPr marT="45700" marB="45700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accent2"/>
                        </a:buClr>
                        <a:buSzPts val="2000"/>
                        <a:buFont typeface="Times New Roman"/>
                        <a:buNone/>
                      </a:pPr>
                      <a:r>
                        <a:rPr b="1" i="0" lang="en-US" sz="2000" u="none" cap="none" strike="noStrike">
                          <a:solidFill>
                            <a:schemeClr val="accent2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NO</a:t>
                      </a:r>
                      <a:endParaRPr/>
                    </a:p>
                  </a:txBody>
                  <a:tcPr marT="45700" marB="45700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accent2"/>
                        </a:buClr>
                        <a:buSzPts val="2000"/>
                        <a:buFont typeface="Times New Roman"/>
                        <a:buNone/>
                      </a:pPr>
                      <a:r>
                        <a:rPr b="1" i="0" lang="en-US" sz="2000" u="none" cap="none" strike="noStrike">
                          <a:solidFill>
                            <a:schemeClr val="accent2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NO</a:t>
                      </a:r>
                      <a:endParaRPr/>
                    </a:p>
                  </a:txBody>
                  <a:tcPr marT="45700" marB="45700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accent2"/>
                        </a:buClr>
                        <a:buSzPts val="2000"/>
                        <a:buFont typeface="Times New Roman"/>
                        <a:buNone/>
                      </a:pPr>
                      <a:r>
                        <a:rPr b="1" i="0" lang="en-US" sz="2000" u="none" cap="none" strike="noStrike">
                          <a:solidFill>
                            <a:schemeClr val="accent2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NO</a:t>
                      </a:r>
                      <a:endParaRPr/>
                    </a:p>
                  </a:txBody>
                  <a:tcPr marT="45700" marB="45700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accent2"/>
                        </a:buClr>
                        <a:buSzPts val="2000"/>
                        <a:buFont typeface="Times New Roman"/>
                        <a:buNone/>
                      </a:pPr>
                      <a:r>
                        <a:rPr b="1" i="0" lang="en-US" sz="2000" u="none" cap="none" strike="noStrike">
                          <a:solidFill>
                            <a:schemeClr val="accent2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NO</a:t>
                      </a:r>
                      <a:endParaRPr/>
                    </a:p>
                  </a:txBody>
                  <a:tcPr marT="45700" marB="45700" marR="91450" marL="91450"/>
                </a:tc>
              </a:tr>
              <a:tr h="77637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Times New Roman"/>
                        <a:buNone/>
                      </a:pPr>
                      <a:r>
                        <a:rPr b="1" i="0" lang="en-US" sz="1800" u="none" cap="none" strike="noStrike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Image analysis</a:t>
                      </a:r>
                      <a:endParaRPr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accent2"/>
                        </a:buClr>
                        <a:buSzPts val="2000"/>
                        <a:buFont typeface="Times New Roman"/>
                        <a:buNone/>
                      </a:pPr>
                      <a:r>
                        <a:rPr b="1" i="0" lang="en-US" sz="2000" u="none" cap="none" strike="noStrike">
                          <a:solidFill>
                            <a:schemeClr val="accent2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YES</a:t>
                      </a:r>
                      <a:endParaRPr/>
                    </a:p>
                  </a:txBody>
                  <a:tcPr marT="45700" marB="45700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accent2"/>
                        </a:buClr>
                        <a:buSzPts val="2000"/>
                        <a:buFont typeface="Times New Roman"/>
                        <a:buNone/>
                      </a:pPr>
                      <a:r>
                        <a:rPr b="1" i="0" lang="en-US" sz="2000" u="none" cap="none" strike="noStrike">
                          <a:solidFill>
                            <a:schemeClr val="accent2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YES</a:t>
                      </a:r>
                      <a:endParaRPr/>
                    </a:p>
                  </a:txBody>
                  <a:tcPr marT="45700" marB="45700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accent2"/>
                        </a:buClr>
                        <a:buSzPts val="2000"/>
                        <a:buFont typeface="Times New Roman"/>
                        <a:buNone/>
                      </a:pPr>
                      <a:r>
                        <a:rPr b="1" i="0" lang="en-US" sz="2000" u="none" cap="none" strike="noStrike">
                          <a:solidFill>
                            <a:schemeClr val="accent2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YES</a:t>
                      </a:r>
                      <a:endParaRPr/>
                    </a:p>
                  </a:txBody>
                  <a:tcPr marT="45700" marB="45700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accent2"/>
                        </a:buClr>
                        <a:buSzPts val="2000"/>
                        <a:buFont typeface="Times New Roman"/>
                        <a:buNone/>
                      </a:pPr>
                      <a:r>
                        <a:rPr b="1" i="0" lang="en-US" sz="2000" u="none" cap="none" strike="noStrike">
                          <a:solidFill>
                            <a:schemeClr val="accent2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SEMI</a:t>
                      </a:r>
                      <a:endParaRPr/>
                    </a:p>
                  </a:txBody>
                  <a:tcPr marT="45700" marB="45700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accent2"/>
                        </a:buClr>
                        <a:buSzPts val="2000"/>
                        <a:buFont typeface="Times New Roman"/>
                        <a:buNone/>
                      </a:pPr>
                      <a:r>
                        <a:rPr b="1" i="0" lang="en-US" sz="2000" u="none" cap="none" strike="noStrike">
                          <a:solidFill>
                            <a:schemeClr val="accent2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NO</a:t>
                      </a:r>
                      <a:endParaRPr/>
                    </a:p>
                  </a:txBody>
                  <a:tcPr marT="45700" marB="45700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accent2"/>
                        </a:buClr>
                        <a:buSzPts val="2000"/>
                        <a:buFont typeface="Times New Roman"/>
                        <a:buNone/>
                      </a:pPr>
                      <a:r>
                        <a:rPr b="1" i="0" lang="en-US" sz="2000" u="none" cap="none" strike="noStrike">
                          <a:solidFill>
                            <a:schemeClr val="accent2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YES</a:t>
                      </a:r>
                      <a:endParaRPr/>
                    </a:p>
                  </a:txBody>
                  <a:tcPr marT="45700" marB="45700" marR="91450" marL="91450"/>
                </a:tc>
              </a:tr>
              <a:tr h="77637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Times New Roman"/>
                        <a:buNone/>
                      </a:pPr>
                      <a:r>
                        <a:rPr b="1" i="0" lang="en-US" sz="1800" u="none" cap="none" strike="noStrike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Medical diagnosis</a:t>
                      </a:r>
                      <a:endParaRPr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accent2"/>
                        </a:buClr>
                        <a:buSzPts val="2000"/>
                        <a:buFont typeface="Times New Roman"/>
                        <a:buNone/>
                      </a:pPr>
                      <a:r>
                        <a:rPr b="1" i="0" lang="en-US" sz="2000" u="none" cap="none" strike="noStrike">
                          <a:solidFill>
                            <a:schemeClr val="accent2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NO</a:t>
                      </a:r>
                      <a:endParaRPr/>
                    </a:p>
                  </a:txBody>
                  <a:tcPr marT="45700" marB="45700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accent2"/>
                        </a:buClr>
                        <a:buSzPts val="2000"/>
                        <a:buFont typeface="Times New Roman"/>
                        <a:buNone/>
                      </a:pPr>
                      <a:r>
                        <a:rPr b="1" i="0" lang="en-US" sz="2000" u="none" cap="none" strike="noStrike">
                          <a:solidFill>
                            <a:schemeClr val="accent2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NO</a:t>
                      </a:r>
                      <a:endParaRPr/>
                    </a:p>
                  </a:txBody>
                  <a:tcPr marT="45700" marB="45700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accent2"/>
                        </a:buClr>
                        <a:buSzPts val="2000"/>
                        <a:buFont typeface="Times New Roman"/>
                        <a:buNone/>
                      </a:pPr>
                      <a:r>
                        <a:rPr b="1" i="0" lang="en-US" sz="2000" u="none" cap="none" strike="noStrike">
                          <a:solidFill>
                            <a:schemeClr val="accent2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NO</a:t>
                      </a:r>
                      <a:endParaRPr/>
                    </a:p>
                  </a:txBody>
                  <a:tcPr marT="45700" marB="45700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accent2"/>
                        </a:buClr>
                        <a:buSzPts val="2000"/>
                        <a:buFont typeface="Times New Roman"/>
                        <a:buNone/>
                      </a:pPr>
                      <a:r>
                        <a:rPr b="1" i="0" lang="en-US" sz="2000" u="none" cap="none" strike="noStrike">
                          <a:solidFill>
                            <a:schemeClr val="accent2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NO</a:t>
                      </a:r>
                      <a:endParaRPr/>
                    </a:p>
                  </a:txBody>
                  <a:tcPr marT="45700" marB="45700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accent2"/>
                        </a:buClr>
                        <a:buSzPts val="2000"/>
                        <a:buFont typeface="Times New Roman"/>
                        <a:buNone/>
                      </a:pPr>
                      <a:r>
                        <a:rPr b="1" i="0" lang="en-US" sz="2000" u="none" cap="none" strike="noStrike">
                          <a:solidFill>
                            <a:schemeClr val="accent2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NO</a:t>
                      </a:r>
                      <a:endParaRPr/>
                    </a:p>
                  </a:txBody>
                  <a:tcPr marT="45700" marB="45700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accent2"/>
                        </a:buClr>
                        <a:buSzPts val="2000"/>
                        <a:buFont typeface="Times New Roman"/>
                        <a:buNone/>
                      </a:pPr>
                      <a:r>
                        <a:rPr b="1" i="0" lang="en-US" sz="2000" u="none" cap="none" strike="noStrike">
                          <a:solidFill>
                            <a:schemeClr val="accent2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YES</a:t>
                      </a:r>
                      <a:endParaRPr/>
                    </a:p>
                  </a:txBody>
                  <a:tcPr marT="45700" marB="45700" marR="91450" marL="91450"/>
                </a:tc>
              </a:tr>
            </a:tbl>
          </a:graphicData>
        </a:graphic>
      </p:graphicFrame>
      <p:sp>
        <p:nvSpPr>
          <p:cNvPr id="260" name="Google Shape;260;p33"/>
          <p:cNvSpPr txBox="1"/>
          <p:nvPr>
            <p:ph idx="12" type="sldNum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34"/>
          <p:cNvSpPr txBox="1"/>
          <p:nvPr>
            <p:ph idx="1" type="body"/>
          </p:nvPr>
        </p:nvSpPr>
        <p:spPr>
          <a:xfrm>
            <a:off x="783078" y="1301955"/>
            <a:ext cx="10625843" cy="509294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just">
              <a:spcBef>
                <a:spcPts val="0"/>
              </a:spcBef>
              <a:spcAft>
                <a:spcPts val="0"/>
              </a:spcAft>
              <a:buSzPts val="2240"/>
              <a:buChar char="►"/>
            </a:pPr>
            <a:r>
              <a:rPr lang="en-US" sz="2800">
                <a:latin typeface="Times New Roman"/>
                <a:ea typeface="Times New Roman"/>
                <a:cs typeface="Times New Roman"/>
                <a:sym typeface="Times New Roman"/>
              </a:rPr>
              <a:t>The most challenging environments are </a:t>
            </a:r>
            <a:r>
              <a:rPr lang="en-US" sz="2800">
                <a:solidFill>
                  <a:schemeClr val="accent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partially observable, stochastic, sequential, dynamic, </a:t>
            </a:r>
            <a:r>
              <a:rPr lang="en-US" sz="2800">
                <a:latin typeface="Times New Roman"/>
                <a:ea typeface="Times New Roman"/>
                <a:cs typeface="Times New Roman"/>
                <a:sym typeface="Times New Roman"/>
              </a:rPr>
              <a:t>and</a:t>
            </a:r>
            <a:r>
              <a:rPr lang="en-US" sz="2800">
                <a:solidFill>
                  <a:schemeClr val="accent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continuous, </a:t>
            </a:r>
            <a:r>
              <a:rPr lang="en-US" sz="2800">
                <a:latin typeface="Times New Roman"/>
                <a:ea typeface="Times New Roman"/>
                <a:cs typeface="Times New Roman"/>
                <a:sym typeface="Times New Roman"/>
              </a:rPr>
              <a:t>and contain</a:t>
            </a:r>
            <a:r>
              <a:rPr lang="en-US" sz="2800">
                <a:solidFill>
                  <a:schemeClr val="accent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multiple intelligent agents</a:t>
            </a:r>
            <a:endParaRPr sz="28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66" name="Google Shape;266;p34"/>
          <p:cNvSpPr txBox="1"/>
          <p:nvPr>
            <p:ph idx="12" type="sldNum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bstract design" id="272" name="Google Shape;272;p35"/>
          <p:cNvPicPr preferRelativeResize="0"/>
          <p:nvPr/>
        </p:nvPicPr>
        <p:blipFill rotWithShape="1">
          <a:blip r:embed="rId4">
            <a:alphaModFix amt="25000"/>
          </a:blip>
          <a:srcRect b="2872" l="0" r="6817" t="18308"/>
          <a:stretch/>
        </p:blipFill>
        <p:spPr>
          <a:xfrm flipH="1">
            <a:off x="20" y="10"/>
            <a:ext cx="12191980" cy="6857990"/>
          </a:xfrm>
          <a:prstGeom prst="rect">
            <a:avLst/>
          </a:prstGeom>
          <a:noFill/>
          <a:ln>
            <a:noFill/>
          </a:ln>
        </p:spPr>
      </p:pic>
      <p:sp>
        <p:nvSpPr>
          <p:cNvPr id="273" name="Google Shape;273;p35"/>
          <p:cNvSpPr txBox="1"/>
          <p:nvPr>
            <p:ph type="ctrTitle"/>
          </p:nvPr>
        </p:nvSpPr>
        <p:spPr>
          <a:xfrm>
            <a:off x="1154955" y="3558180"/>
            <a:ext cx="8825658" cy="1219201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7200"/>
              <a:buFont typeface="Times New Roman"/>
              <a:buNone/>
            </a:pPr>
            <a:r>
              <a:rPr lang="en-US">
                <a:latin typeface="Times New Roman"/>
                <a:ea typeface="Times New Roman"/>
                <a:cs typeface="Times New Roman"/>
                <a:sym typeface="Times New Roman"/>
              </a:rPr>
              <a:t>Thank You!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74" name="Google Shape;274;p35"/>
          <p:cNvSpPr txBox="1"/>
          <p:nvPr>
            <p:ph idx="1" type="subTitle"/>
          </p:nvPr>
        </p:nvSpPr>
        <p:spPr>
          <a:xfrm>
            <a:off x="1290422" y="4813429"/>
            <a:ext cx="8825658" cy="8614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rPr b="1" lang="en-US">
                <a:latin typeface="Times New Roman"/>
                <a:ea typeface="Times New Roman"/>
                <a:cs typeface="Times New Roman"/>
                <a:sym typeface="Times New Roman"/>
              </a:rPr>
              <a:t>GOOD LUCK !</a:t>
            </a:r>
            <a:endParaRPr b="1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75" name="Google Shape;275;p3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rotWithShape="0" dir="5400000" dist="25400">
              <a:srgbClr val="000000">
                <a:alpha val="44705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6" name="Google Shape;276;p35"/>
          <p:cNvSpPr txBox="1"/>
          <p:nvPr>
            <p:ph idx="12" type="sldNum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20"/>
          <p:cNvSpPr txBox="1"/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Font typeface="Century Gothic"/>
              <a:buNone/>
            </a:pPr>
            <a:r>
              <a:rPr lang="en-US"/>
              <a:t>What is Environment?</a:t>
            </a:r>
            <a:endParaRPr/>
          </a:p>
        </p:txBody>
      </p:sp>
      <p:sp>
        <p:nvSpPr>
          <p:cNvPr id="162" name="Google Shape;162;p20"/>
          <p:cNvSpPr txBox="1"/>
          <p:nvPr>
            <p:ph idx="1" type="body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just">
              <a:spcBef>
                <a:spcPts val="0"/>
              </a:spcBef>
              <a:spcAft>
                <a:spcPts val="0"/>
              </a:spcAft>
              <a:buSzPts val="1920"/>
              <a:buChar char="►"/>
            </a:pPr>
            <a:r>
              <a:rPr lang="en-US" sz="2400">
                <a:latin typeface="Times New Roman"/>
                <a:ea typeface="Times New Roman"/>
                <a:cs typeface="Times New Roman"/>
                <a:sym typeface="Times New Roman"/>
              </a:rPr>
              <a:t>An environment is everything in the world which surrounds the agent, but it is not a part of an agent itself. </a:t>
            </a:r>
            <a:endParaRPr/>
          </a:p>
          <a:p>
            <a:pPr indent="-342900" lvl="0" marL="342900" rtl="0" algn="just">
              <a:spcBef>
                <a:spcPts val="1000"/>
              </a:spcBef>
              <a:spcAft>
                <a:spcPts val="0"/>
              </a:spcAft>
              <a:buSzPts val="1920"/>
              <a:buChar char="►"/>
            </a:pPr>
            <a:r>
              <a:rPr lang="en-US" sz="2400">
                <a:latin typeface="Times New Roman"/>
                <a:ea typeface="Times New Roman"/>
                <a:cs typeface="Times New Roman"/>
                <a:sym typeface="Times New Roman"/>
              </a:rPr>
              <a:t>An environment can be described as a situation in which an agent is present.</a:t>
            </a:r>
            <a:endParaRPr/>
          </a:p>
          <a:p>
            <a:pPr indent="-241300" lvl="0" marL="342900" rtl="0" algn="l">
              <a:spcBef>
                <a:spcPts val="1000"/>
              </a:spcBef>
              <a:spcAft>
                <a:spcPts val="0"/>
              </a:spcAft>
              <a:buSzPts val="1600"/>
              <a:buNone/>
            </a:pPr>
            <a:r>
              <a:t/>
            </a:r>
            <a:endParaRPr/>
          </a:p>
        </p:txBody>
      </p:sp>
      <p:sp>
        <p:nvSpPr>
          <p:cNvPr id="163" name="Google Shape;163;p20"/>
          <p:cNvSpPr txBox="1"/>
          <p:nvPr>
            <p:ph idx="12" type="sldNum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21"/>
          <p:cNvSpPr txBox="1"/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Font typeface="Times New Roman"/>
              <a:buNone/>
            </a:pPr>
            <a:r>
              <a:rPr b="1" lang="en-US" sz="4000">
                <a:latin typeface="Times New Roman"/>
                <a:ea typeface="Times New Roman"/>
                <a:cs typeface="Times New Roman"/>
                <a:sym typeface="Times New Roman"/>
              </a:rPr>
              <a:t>Fully observable/Partially observable</a:t>
            </a:r>
            <a:endParaRPr/>
          </a:p>
        </p:txBody>
      </p:sp>
      <p:sp>
        <p:nvSpPr>
          <p:cNvPr id="169" name="Google Shape;169;p21"/>
          <p:cNvSpPr txBox="1"/>
          <p:nvPr>
            <p:ph idx="1" type="body"/>
          </p:nvPr>
        </p:nvSpPr>
        <p:spPr>
          <a:xfrm>
            <a:off x="1104293" y="1954848"/>
            <a:ext cx="8946541" cy="419548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85750" lvl="1" marL="742950" rtl="0" algn="just">
              <a:spcBef>
                <a:spcPts val="0"/>
              </a:spcBef>
              <a:spcAft>
                <a:spcPts val="0"/>
              </a:spcAft>
              <a:buSzPts val="1776"/>
              <a:buChar char="►"/>
            </a:pPr>
            <a:r>
              <a:rPr lang="en-US" sz="2220">
                <a:latin typeface="Times New Roman"/>
                <a:ea typeface="Times New Roman"/>
                <a:cs typeface="Times New Roman"/>
                <a:sym typeface="Times New Roman"/>
              </a:rPr>
              <a:t>If an agent sensor can sense or access the complete state of an environment at each point of time then it is a </a:t>
            </a:r>
            <a:r>
              <a:rPr b="1" lang="en-US" sz="2220">
                <a:solidFill>
                  <a:schemeClr val="accent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fully observable </a:t>
            </a:r>
            <a:r>
              <a:rPr lang="en-US" sz="2220">
                <a:latin typeface="Times New Roman"/>
                <a:ea typeface="Times New Roman"/>
                <a:cs typeface="Times New Roman"/>
                <a:sym typeface="Times New Roman"/>
              </a:rPr>
              <a:t>environment, else it is </a:t>
            </a:r>
            <a:r>
              <a:rPr b="1" lang="en-US" sz="2220">
                <a:solidFill>
                  <a:schemeClr val="accent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partially observable</a:t>
            </a:r>
            <a:r>
              <a:rPr lang="en-US" sz="2220">
                <a:latin typeface="Times New Roman"/>
                <a:ea typeface="Times New Roman"/>
                <a:cs typeface="Times New Roman"/>
                <a:sym typeface="Times New Roman"/>
              </a:rPr>
              <a:t>.</a:t>
            </a:r>
            <a:endParaRPr/>
          </a:p>
          <a:p>
            <a:pPr indent="0" lvl="1" marL="457200" rtl="0" algn="just">
              <a:spcBef>
                <a:spcPts val="1000"/>
              </a:spcBef>
              <a:spcAft>
                <a:spcPts val="0"/>
              </a:spcAft>
              <a:buSzPts val="1776"/>
              <a:buNone/>
            </a:pPr>
            <a:r>
              <a:rPr lang="en-US" sz="2220">
                <a:latin typeface="Times New Roman"/>
                <a:ea typeface="Times New Roman"/>
                <a:cs typeface="Times New Roman"/>
                <a:sym typeface="Times New Roman"/>
              </a:rPr>
              <a:t>Example: </a:t>
            </a:r>
            <a:r>
              <a:rPr b="1" lang="en-US" sz="2220">
                <a:solidFill>
                  <a:srgbClr val="FFC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Tic-Tac-Toe, Chess(A player gets to see the whole board)</a:t>
            </a:r>
            <a:endParaRPr/>
          </a:p>
          <a:p>
            <a:pPr indent="-285750" lvl="1" marL="742950" rtl="0" algn="just">
              <a:spcBef>
                <a:spcPts val="1000"/>
              </a:spcBef>
              <a:spcAft>
                <a:spcPts val="0"/>
              </a:spcAft>
              <a:buSzPts val="1776"/>
              <a:buChar char="►"/>
            </a:pPr>
            <a:r>
              <a:rPr lang="en-US" sz="2220">
                <a:latin typeface="Times New Roman"/>
                <a:ea typeface="Times New Roman"/>
                <a:cs typeface="Times New Roman"/>
                <a:sym typeface="Times New Roman"/>
              </a:rPr>
              <a:t>A </a:t>
            </a:r>
            <a:r>
              <a:rPr b="1" lang="en-US" sz="2220">
                <a:solidFill>
                  <a:schemeClr val="accent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fully observable </a:t>
            </a:r>
            <a:r>
              <a:rPr lang="en-US" sz="2220">
                <a:latin typeface="Times New Roman"/>
                <a:ea typeface="Times New Roman"/>
                <a:cs typeface="Times New Roman"/>
                <a:sym typeface="Times New Roman"/>
              </a:rPr>
              <a:t>environment is easy as there is no need to maintain the internal state to keep track history of the world.</a:t>
            </a:r>
            <a:endParaRPr/>
          </a:p>
          <a:p>
            <a:pPr indent="-285750" lvl="1" marL="742950" rtl="0" algn="just">
              <a:spcBef>
                <a:spcPts val="1000"/>
              </a:spcBef>
              <a:spcAft>
                <a:spcPts val="0"/>
              </a:spcAft>
              <a:buSzPts val="1776"/>
              <a:buChar char="►"/>
            </a:pPr>
            <a:r>
              <a:rPr lang="en-US" sz="2220">
                <a:latin typeface="Times New Roman"/>
                <a:ea typeface="Times New Roman"/>
                <a:cs typeface="Times New Roman"/>
                <a:sym typeface="Times New Roman"/>
              </a:rPr>
              <a:t>An agent with no sensors in all environments then such an environment is called as </a:t>
            </a:r>
            <a:r>
              <a:rPr b="1" lang="en-US" sz="2220">
                <a:solidFill>
                  <a:schemeClr val="accent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unobservable</a:t>
            </a:r>
            <a:r>
              <a:rPr lang="en-US" sz="2220">
                <a:latin typeface="Times New Roman"/>
                <a:ea typeface="Times New Roman"/>
                <a:cs typeface="Times New Roman"/>
                <a:sym typeface="Times New Roman"/>
              </a:rPr>
              <a:t>.</a:t>
            </a:r>
            <a:endParaRPr/>
          </a:p>
          <a:p>
            <a:pPr indent="0" lvl="1" marL="457200" rtl="0" algn="just">
              <a:spcBef>
                <a:spcPts val="1000"/>
              </a:spcBef>
              <a:spcAft>
                <a:spcPts val="0"/>
              </a:spcAft>
              <a:buSzPts val="1776"/>
              <a:buNone/>
            </a:pPr>
            <a:r>
              <a:rPr lang="en-US" sz="2220">
                <a:latin typeface="Times New Roman"/>
                <a:ea typeface="Times New Roman"/>
                <a:cs typeface="Times New Roman"/>
                <a:sym typeface="Times New Roman"/>
              </a:rPr>
              <a:t>Example: </a:t>
            </a:r>
            <a:r>
              <a:rPr b="1" lang="en-US" sz="2220">
                <a:solidFill>
                  <a:schemeClr val="accent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Automated taxi driving, Poker(A player gets to see only his own cards, not the cards of everyone in the game)</a:t>
            </a:r>
            <a:endParaRPr/>
          </a:p>
          <a:p>
            <a:pPr indent="-248920" lvl="0" marL="342900" rtl="0" algn="l">
              <a:spcBef>
                <a:spcPts val="1000"/>
              </a:spcBef>
              <a:spcAft>
                <a:spcPts val="0"/>
              </a:spcAft>
              <a:buSzPts val="1480"/>
              <a:buNone/>
            </a:pPr>
            <a:r>
              <a:t/>
            </a:r>
            <a:endParaRPr sz="1850"/>
          </a:p>
        </p:txBody>
      </p:sp>
      <p:sp>
        <p:nvSpPr>
          <p:cNvPr id="170" name="Google Shape;170;p21"/>
          <p:cNvSpPr txBox="1"/>
          <p:nvPr>
            <p:ph idx="12" type="sldNum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171" name="Google Shape;171;p2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204174" y="4547804"/>
            <a:ext cx="1758990" cy="117266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2" name="Google Shape;172;p2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 flipH="1">
            <a:off x="10204174" y="3294051"/>
            <a:ext cx="1795132" cy="1168108"/>
          </a:xfrm>
          <a:prstGeom prst="rect">
            <a:avLst/>
          </a:prstGeom>
          <a:noFill/>
          <a:ln>
            <a:noFill/>
          </a:ln>
        </p:spPr>
      </p:pic>
      <p:pic>
        <p:nvPicPr>
          <p:cNvPr id="173" name="Google Shape;173;p21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10204174" y="2176465"/>
            <a:ext cx="1758990" cy="103194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22"/>
          <p:cNvSpPr txBox="1"/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Font typeface="Times New Roman"/>
              <a:buNone/>
            </a:pPr>
            <a:r>
              <a:rPr b="1" lang="en-US" sz="4000">
                <a:latin typeface="Times New Roman"/>
                <a:ea typeface="Times New Roman"/>
                <a:cs typeface="Times New Roman"/>
                <a:sym typeface="Times New Roman"/>
              </a:rPr>
              <a:t>Single agent/Multi-agent</a:t>
            </a:r>
            <a:endParaRPr/>
          </a:p>
        </p:txBody>
      </p:sp>
      <p:sp>
        <p:nvSpPr>
          <p:cNvPr id="179" name="Google Shape;179;p22"/>
          <p:cNvSpPr txBox="1"/>
          <p:nvPr>
            <p:ph idx="1" type="body"/>
          </p:nvPr>
        </p:nvSpPr>
        <p:spPr>
          <a:xfrm>
            <a:off x="1103312" y="2052918"/>
            <a:ext cx="8946541" cy="470569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85750" lvl="1" marL="742950" rtl="0" algn="just">
              <a:spcBef>
                <a:spcPts val="0"/>
              </a:spcBef>
              <a:spcAft>
                <a:spcPts val="0"/>
              </a:spcAft>
              <a:buSzPts val="1920"/>
              <a:buChar char="►"/>
            </a:pPr>
            <a:r>
              <a:rPr lang="en-US" sz="2400">
                <a:latin typeface="Times New Roman"/>
                <a:ea typeface="Times New Roman"/>
                <a:cs typeface="Times New Roman"/>
                <a:sym typeface="Times New Roman"/>
              </a:rPr>
              <a:t>If only one agent is involved in an environment, and operating by itself then such an environment is called </a:t>
            </a:r>
            <a:r>
              <a:rPr b="1" lang="en-US" sz="2400">
                <a:solidFill>
                  <a:schemeClr val="accent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single agent </a:t>
            </a:r>
            <a:r>
              <a:rPr lang="en-US" sz="2400">
                <a:latin typeface="Times New Roman"/>
                <a:ea typeface="Times New Roman"/>
                <a:cs typeface="Times New Roman"/>
                <a:sym typeface="Times New Roman"/>
              </a:rPr>
              <a:t>environment.</a:t>
            </a:r>
            <a:endParaRPr/>
          </a:p>
          <a:p>
            <a:pPr indent="-285750" lvl="1" marL="742950" rtl="0" algn="just">
              <a:spcBef>
                <a:spcPts val="1000"/>
              </a:spcBef>
              <a:spcAft>
                <a:spcPts val="0"/>
              </a:spcAft>
              <a:buSzPts val="1920"/>
              <a:buChar char="►"/>
            </a:pPr>
            <a:r>
              <a:rPr lang="en-US" sz="2400">
                <a:latin typeface="Times New Roman"/>
                <a:ea typeface="Times New Roman"/>
                <a:cs typeface="Times New Roman"/>
                <a:sym typeface="Times New Roman"/>
              </a:rPr>
              <a:t>However, if multiple agents are operating in an environment, then such an environment is called a </a:t>
            </a:r>
            <a:r>
              <a:rPr b="1" lang="en-US" sz="2400">
                <a:solidFill>
                  <a:schemeClr val="accent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multi-agent</a:t>
            </a:r>
            <a:r>
              <a:rPr lang="en-US" sz="2400">
                <a:latin typeface="Times New Roman"/>
                <a:ea typeface="Times New Roman"/>
                <a:cs typeface="Times New Roman"/>
                <a:sym typeface="Times New Roman"/>
              </a:rPr>
              <a:t> environment.</a:t>
            </a:r>
            <a:endParaRPr/>
          </a:p>
          <a:p>
            <a:pPr indent="-285750" lvl="1" marL="742950" rtl="0" algn="just">
              <a:spcBef>
                <a:spcPts val="1000"/>
              </a:spcBef>
              <a:spcAft>
                <a:spcPts val="0"/>
              </a:spcAft>
              <a:buSzPts val="1920"/>
              <a:buChar char="►"/>
            </a:pPr>
            <a:r>
              <a:rPr lang="en-US" sz="2400">
                <a:latin typeface="Times New Roman"/>
                <a:ea typeface="Times New Roman"/>
                <a:cs typeface="Times New Roman"/>
                <a:sym typeface="Times New Roman"/>
              </a:rPr>
              <a:t>The agent design problems in the </a:t>
            </a:r>
            <a:r>
              <a:rPr b="1" lang="en-US" sz="2400">
                <a:solidFill>
                  <a:schemeClr val="accent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multi-agent</a:t>
            </a:r>
            <a:r>
              <a:rPr lang="en-US" sz="2400">
                <a:latin typeface="Times New Roman"/>
                <a:ea typeface="Times New Roman"/>
                <a:cs typeface="Times New Roman"/>
                <a:sym typeface="Times New Roman"/>
              </a:rPr>
              <a:t> environment are different from </a:t>
            </a:r>
            <a:r>
              <a:rPr b="1" lang="en-US" sz="2400">
                <a:solidFill>
                  <a:schemeClr val="accent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single agent </a:t>
            </a:r>
            <a:r>
              <a:rPr lang="en-US" sz="2400">
                <a:latin typeface="Times New Roman"/>
                <a:ea typeface="Times New Roman"/>
                <a:cs typeface="Times New Roman"/>
                <a:sym typeface="Times New Roman"/>
              </a:rPr>
              <a:t>environment</a:t>
            </a:r>
            <a:endParaRPr/>
          </a:p>
          <a:p>
            <a:pPr indent="0" lvl="1" marL="457200" rtl="0" algn="just">
              <a:spcBef>
                <a:spcPts val="1000"/>
              </a:spcBef>
              <a:spcAft>
                <a:spcPts val="0"/>
              </a:spcAft>
              <a:buSzPts val="1920"/>
              <a:buNone/>
            </a:pPr>
            <a:r>
              <a:rPr lang="en-US" sz="2400">
                <a:latin typeface="Times New Roman"/>
                <a:ea typeface="Times New Roman"/>
                <a:cs typeface="Times New Roman"/>
                <a:sym typeface="Times New Roman"/>
              </a:rPr>
              <a:t>Example: </a:t>
            </a:r>
            <a:r>
              <a:rPr b="1" lang="en-US" sz="2400">
                <a:solidFill>
                  <a:schemeClr val="accent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Single agent(Crossword Puzzle), Multi-agent(Chess)</a:t>
            </a:r>
            <a:endParaRPr/>
          </a:p>
          <a:p>
            <a:pPr indent="-241300" lvl="0" marL="342900" rtl="0" algn="l">
              <a:spcBef>
                <a:spcPts val="1000"/>
              </a:spcBef>
              <a:spcAft>
                <a:spcPts val="0"/>
              </a:spcAft>
              <a:buSzPts val="1600"/>
              <a:buNone/>
            </a:pPr>
            <a:r>
              <a:t/>
            </a:r>
            <a:endParaRPr/>
          </a:p>
        </p:txBody>
      </p:sp>
      <p:sp>
        <p:nvSpPr>
          <p:cNvPr id="180" name="Google Shape;180;p22"/>
          <p:cNvSpPr txBox="1"/>
          <p:nvPr>
            <p:ph idx="12" type="sldNum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181" name="Google Shape;181;p2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195354" y="2819983"/>
            <a:ext cx="1786667" cy="189778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23"/>
          <p:cNvSpPr txBox="1"/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Font typeface="Times New Roman"/>
              <a:buNone/>
            </a:pPr>
            <a:r>
              <a:rPr b="1" lang="en-US" sz="4000">
                <a:latin typeface="Times New Roman"/>
                <a:ea typeface="Times New Roman"/>
                <a:cs typeface="Times New Roman"/>
                <a:sym typeface="Times New Roman"/>
              </a:rPr>
              <a:t>Deterministic/Stochastic</a:t>
            </a:r>
            <a:endParaRPr/>
          </a:p>
        </p:txBody>
      </p:sp>
      <p:sp>
        <p:nvSpPr>
          <p:cNvPr id="187" name="Google Shape;187;p23"/>
          <p:cNvSpPr txBox="1"/>
          <p:nvPr>
            <p:ph idx="1" type="body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85750" lvl="1" marL="742950" rtl="0" algn="just">
              <a:spcBef>
                <a:spcPts val="0"/>
              </a:spcBef>
              <a:spcAft>
                <a:spcPts val="0"/>
              </a:spcAft>
              <a:buSzPts val="1920"/>
              <a:buChar char="►"/>
            </a:pPr>
            <a:r>
              <a:rPr lang="en-US" sz="2400">
                <a:latin typeface="Times New Roman"/>
                <a:ea typeface="Times New Roman"/>
                <a:cs typeface="Times New Roman"/>
                <a:sym typeface="Times New Roman"/>
              </a:rPr>
              <a:t>If an agent's current state and selected action can completely determine the next state of the environment, then such environment is called a </a:t>
            </a:r>
            <a:r>
              <a:rPr b="1" lang="en-US" sz="2400">
                <a:solidFill>
                  <a:schemeClr val="accent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deterministic environment</a:t>
            </a:r>
            <a:r>
              <a:rPr lang="en-US" sz="2400">
                <a:latin typeface="Times New Roman"/>
                <a:ea typeface="Times New Roman"/>
                <a:cs typeface="Times New Roman"/>
                <a:sym typeface="Times New Roman"/>
              </a:rPr>
              <a:t>.</a:t>
            </a:r>
            <a:endParaRPr/>
          </a:p>
          <a:p>
            <a:pPr indent="-285750" lvl="1" marL="742950" rtl="0" algn="just">
              <a:spcBef>
                <a:spcPts val="1000"/>
              </a:spcBef>
              <a:spcAft>
                <a:spcPts val="0"/>
              </a:spcAft>
              <a:buSzPts val="1920"/>
              <a:buChar char="►"/>
            </a:pPr>
            <a:r>
              <a:rPr lang="en-US" sz="2400">
                <a:latin typeface="Times New Roman"/>
                <a:ea typeface="Times New Roman"/>
                <a:cs typeface="Times New Roman"/>
                <a:sym typeface="Times New Roman"/>
              </a:rPr>
              <a:t>A </a:t>
            </a:r>
            <a:r>
              <a:rPr b="1" lang="en-US" sz="2400">
                <a:solidFill>
                  <a:schemeClr val="accent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stochastic environment </a:t>
            </a:r>
            <a:r>
              <a:rPr lang="en-US" sz="2400">
                <a:latin typeface="Times New Roman"/>
                <a:ea typeface="Times New Roman"/>
                <a:cs typeface="Times New Roman"/>
                <a:sym typeface="Times New Roman"/>
              </a:rPr>
              <a:t>is random in nature and cannot be determined completely by an agent.</a:t>
            </a:r>
            <a:endParaRPr/>
          </a:p>
          <a:p>
            <a:pPr indent="-285750" lvl="1" marL="742950" rtl="0" algn="just">
              <a:spcBef>
                <a:spcPts val="1000"/>
              </a:spcBef>
              <a:spcAft>
                <a:spcPts val="0"/>
              </a:spcAft>
              <a:buSzPts val="1920"/>
              <a:buChar char="►"/>
            </a:pPr>
            <a:r>
              <a:rPr lang="en-US" sz="2400">
                <a:latin typeface="Times New Roman"/>
                <a:ea typeface="Times New Roman"/>
                <a:cs typeface="Times New Roman"/>
                <a:sym typeface="Times New Roman"/>
              </a:rPr>
              <a:t>In a </a:t>
            </a:r>
            <a:r>
              <a:rPr b="1" lang="en-US" sz="2400">
                <a:solidFill>
                  <a:schemeClr val="accent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deterministic</a:t>
            </a:r>
            <a:r>
              <a:rPr lang="en-US" sz="2400">
                <a:latin typeface="Times New Roman"/>
                <a:ea typeface="Times New Roman"/>
                <a:cs typeface="Times New Roman"/>
                <a:sym typeface="Times New Roman"/>
              </a:rPr>
              <a:t>, </a:t>
            </a:r>
            <a:r>
              <a:rPr b="1" lang="en-US" sz="2400">
                <a:solidFill>
                  <a:schemeClr val="accent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fully observable </a:t>
            </a:r>
            <a:r>
              <a:rPr lang="en-US" sz="2400">
                <a:latin typeface="Times New Roman"/>
                <a:ea typeface="Times New Roman"/>
                <a:cs typeface="Times New Roman"/>
                <a:sym typeface="Times New Roman"/>
              </a:rPr>
              <a:t>environment, agent does not need to worry about uncertainty.</a:t>
            </a:r>
            <a:endParaRPr/>
          </a:p>
          <a:p>
            <a:pPr indent="0" lvl="1" marL="457200" rtl="0" algn="just">
              <a:spcBef>
                <a:spcPts val="1000"/>
              </a:spcBef>
              <a:spcAft>
                <a:spcPts val="0"/>
              </a:spcAft>
              <a:buSzPts val="1920"/>
              <a:buNone/>
            </a:pPr>
            <a:r>
              <a:rPr lang="en-US" sz="2400">
                <a:latin typeface="Times New Roman"/>
                <a:ea typeface="Times New Roman"/>
                <a:cs typeface="Times New Roman"/>
                <a:sym typeface="Times New Roman"/>
              </a:rPr>
              <a:t>Example: </a:t>
            </a:r>
            <a:r>
              <a:rPr b="1" lang="en-US" sz="2400">
                <a:solidFill>
                  <a:schemeClr val="accent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Deterministic(Tic Tac Toe, Chess), Stochastic(Poker)</a:t>
            </a:r>
            <a:endParaRPr/>
          </a:p>
          <a:p>
            <a:pPr indent="-241300" lvl="0" marL="342900" rtl="0" algn="l">
              <a:spcBef>
                <a:spcPts val="1000"/>
              </a:spcBef>
              <a:spcAft>
                <a:spcPts val="0"/>
              </a:spcAft>
              <a:buSzPts val="1600"/>
              <a:buNone/>
            </a:pPr>
            <a:r>
              <a:t/>
            </a:r>
            <a:endParaRPr/>
          </a:p>
        </p:txBody>
      </p:sp>
      <p:sp>
        <p:nvSpPr>
          <p:cNvPr id="188" name="Google Shape;188;p23"/>
          <p:cNvSpPr txBox="1"/>
          <p:nvPr>
            <p:ph idx="12" type="sldNum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189" name="Google Shape;189;p2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279925" y="2619135"/>
            <a:ext cx="1821628" cy="161973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24"/>
          <p:cNvSpPr txBox="1"/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Font typeface="Times New Roman"/>
              <a:buNone/>
            </a:pPr>
            <a:r>
              <a:rPr b="1" lang="en-US" sz="4000">
                <a:latin typeface="Times New Roman"/>
                <a:ea typeface="Times New Roman"/>
                <a:cs typeface="Times New Roman"/>
                <a:sym typeface="Times New Roman"/>
              </a:rPr>
              <a:t>Episodic/Sequential</a:t>
            </a:r>
            <a:endParaRPr/>
          </a:p>
        </p:txBody>
      </p:sp>
      <p:sp>
        <p:nvSpPr>
          <p:cNvPr id="195" name="Google Shape;195;p24"/>
          <p:cNvSpPr txBox="1"/>
          <p:nvPr>
            <p:ph idx="1" type="body"/>
          </p:nvPr>
        </p:nvSpPr>
        <p:spPr>
          <a:xfrm>
            <a:off x="1103312" y="2052918"/>
            <a:ext cx="8946541" cy="319641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85750" lvl="1" marL="742950" rtl="0" algn="just">
              <a:spcBef>
                <a:spcPts val="0"/>
              </a:spcBef>
              <a:spcAft>
                <a:spcPts val="0"/>
              </a:spcAft>
              <a:buSzPts val="1920"/>
              <a:buChar char="►"/>
            </a:pPr>
            <a:r>
              <a:rPr lang="en-US" sz="2400">
                <a:latin typeface="Times New Roman"/>
                <a:ea typeface="Times New Roman"/>
                <a:cs typeface="Times New Roman"/>
                <a:sym typeface="Times New Roman"/>
              </a:rPr>
              <a:t>In an </a:t>
            </a:r>
            <a:r>
              <a:rPr b="1" lang="en-US" sz="2400">
                <a:solidFill>
                  <a:schemeClr val="accent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episodic</a:t>
            </a:r>
            <a:r>
              <a:rPr lang="en-US" sz="2400">
                <a:latin typeface="Times New Roman"/>
                <a:ea typeface="Times New Roman"/>
                <a:cs typeface="Times New Roman"/>
                <a:sym typeface="Times New Roman"/>
              </a:rPr>
              <a:t> environment, there is a series of one-shot actions, and only the current percept is required for the action.</a:t>
            </a:r>
            <a:endParaRPr/>
          </a:p>
          <a:p>
            <a:pPr indent="-285750" lvl="1" marL="742950" rtl="0" algn="just">
              <a:spcBef>
                <a:spcPts val="1000"/>
              </a:spcBef>
              <a:spcAft>
                <a:spcPts val="0"/>
              </a:spcAft>
              <a:buSzPts val="1920"/>
              <a:buChar char="►"/>
            </a:pPr>
            <a:r>
              <a:rPr lang="en-US" sz="2400">
                <a:latin typeface="Times New Roman"/>
                <a:ea typeface="Times New Roman"/>
                <a:cs typeface="Times New Roman"/>
                <a:sym typeface="Times New Roman"/>
              </a:rPr>
              <a:t>However, in </a:t>
            </a:r>
            <a:r>
              <a:rPr b="1" lang="en-US" sz="2400">
                <a:solidFill>
                  <a:schemeClr val="accent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sequential</a:t>
            </a:r>
            <a:r>
              <a:rPr lang="en-US" sz="2400">
                <a:latin typeface="Times New Roman"/>
                <a:ea typeface="Times New Roman"/>
                <a:cs typeface="Times New Roman"/>
                <a:sym typeface="Times New Roman"/>
              </a:rPr>
              <a:t> environment, an agent requires memory of past actions to determine the next best actions.</a:t>
            </a:r>
            <a:endParaRPr/>
          </a:p>
          <a:p>
            <a:pPr indent="-285750" lvl="1" marL="742950" rtl="0" algn="just">
              <a:spcBef>
                <a:spcPts val="1000"/>
              </a:spcBef>
              <a:spcAft>
                <a:spcPts val="0"/>
              </a:spcAft>
              <a:buSzPts val="1920"/>
              <a:buChar char="►"/>
            </a:pPr>
            <a:r>
              <a:rPr lang="en-US" sz="2400">
                <a:latin typeface="Times New Roman"/>
                <a:ea typeface="Times New Roman"/>
                <a:cs typeface="Times New Roman"/>
                <a:sym typeface="Times New Roman"/>
              </a:rPr>
              <a:t>Such environments do not require the agent to plan ahead.</a:t>
            </a:r>
            <a:endParaRPr/>
          </a:p>
          <a:p>
            <a:pPr indent="0" lvl="1" marL="457200" rtl="0" algn="just">
              <a:spcBef>
                <a:spcPts val="1000"/>
              </a:spcBef>
              <a:spcAft>
                <a:spcPts val="0"/>
              </a:spcAft>
              <a:buSzPts val="1920"/>
              <a:buNone/>
            </a:pPr>
            <a:r>
              <a:rPr lang="en-US" sz="2400">
                <a:latin typeface="Times New Roman"/>
                <a:ea typeface="Times New Roman"/>
                <a:cs typeface="Times New Roman"/>
                <a:sym typeface="Times New Roman"/>
              </a:rPr>
              <a:t>Example: </a:t>
            </a:r>
            <a:r>
              <a:rPr b="1" lang="en-US" sz="2400">
                <a:solidFill>
                  <a:schemeClr val="accent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Episodic(Part Picking Robot, Vacuum cleaner), Sequential(Chess, Taxi Driving)</a:t>
            </a:r>
            <a:endParaRPr/>
          </a:p>
        </p:txBody>
      </p:sp>
      <p:sp>
        <p:nvSpPr>
          <p:cNvPr id="196" name="Google Shape;196;p24"/>
          <p:cNvSpPr txBox="1"/>
          <p:nvPr>
            <p:ph idx="12" type="sldNum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197" name="Google Shape;197;p2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177670" y="2228444"/>
            <a:ext cx="1822036" cy="258664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25"/>
          <p:cNvSpPr txBox="1"/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Font typeface="Times New Roman"/>
              <a:buNone/>
            </a:pPr>
            <a:r>
              <a:rPr b="1" lang="en-US" sz="4000">
                <a:latin typeface="Times New Roman"/>
                <a:ea typeface="Times New Roman"/>
                <a:cs typeface="Times New Roman"/>
                <a:sym typeface="Times New Roman"/>
              </a:rPr>
              <a:t>Static/Dynamic</a:t>
            </a:r>
            <a:endParaRPr/>
          </a:p>
        </p:txBody>
      </p:sp>
      <p:sp>
        <p:nvSpPr>
          <p:cNvPr id="203" name="Google Shape;203;p25"/>
          <p:cNvSpPr txBox="1"/>
          <p:nvPr>
            <p:ph idx="1" type="body"/>
          </p:nvPr>
        </p:nvSpPr>
        <p:spPr>
          <a:xfrm>
            <a:off x="1103312" y="2052919"/>
            <a:ext cx="8946541" cy="353508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SzPts val="1920"/>
              <a:buChar char="►"/>
            </a:pPr>
            <a:r>
              <a:rPr lang="en-US" sz="2400">
                <a:latin typeface="Times New Roman"/>
                <a:ea typeface="Times New Roman"/>
                <a:cs typeface="Times New Roman"/>
                <a:sym typeface="Times New Roman"/>
              </a:rPr>
              <a:t>If the environment can change itself while an agent is deliberating then such environment is called a </a:t>
            </a:r>
            <a:r>
              <a:rPr b="1" lang="en-US" sz="2400">
                <a:solidFill>
                  <a:schemeClr val="accent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dynamic</a:t>
            </a:r>
            <a:r>
              <a:rPr lang="en-US" sz="2400">
                <a:latin typeface="Times New Roman"/>
                <a:ea typeface="Times New Roman"/>
                <a:cs typeface="Times New Roman"/>
                <a:sym typeface="Times New Roman"/>
              </a:rPr>
              <a:t> environment else it is called a </a:t>
            </a:r>
            <a:r>
              <a:rPr b="1" lang="en-US" sz="2400">
                <a:solidFill>
                  <a:schemeClr val="accent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static</a:t>
            </a:r>
            <a:r>
              <a:rPr lang="en-US" sz="2400">
                <a:latin typeface="Times New Roman"/>
                <a:ea typeface="Times New Roman"/>
                <a:cs typeface="Times New Roman"/>
                <a:sym typeface="Times New Roman"/>
              </a:rPr>
              <a:t> environment.</a:t>
            </a:r>
            <a:endParaRPr/>
          </a:p>
          <a:p>
            <a:pPr indent="-342900" lvl="0" marL="342900" rtl="0" algn="l">
              <a:spcBef>
                <a:spcPts val="1000"/>
              </a:spcBef>
              <a:spcAft>
                <a:spcPts val="0"/>
              </a:spcAft>
              <a:buSzPts val="1920"/>
              <a:buChar char="►"/>
            </a:pPr>
            <a:r>
              <a:rPr b="1" lang="en-US" sz="2400">
                <a:solidFill>
                  <a:schemeClr val="accent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Static</a:t>
            </a:r>
            <a:r>
              <a:rPr lang="en-US" sz="2400">
                <a:latin typeface="Times New Roman"/>
                <a:ea typeface="Times New Roman"/>
                <a:cs typeface="Times New Roman"/>
                <a:sym typeface="Times New Roman"/>
              </a:rPr>
              <a:t> environments are easy to deal because an agent does not need to continue looking at the world while deciding for an action.</a:t>
            </a:r>
            <a:endParaRPr/>
          </a:p>
          <a:p>
            <a:pPr indent="-342900" lvl="0" marL="342900" rtl="0" algn="l">
              <a:spcBef>
                <a:spcPts val="1000"/>
              </a:spcBef>
              <a:spcAft>
                <a:spcPts val="0"/>
              </a:spcAft>
              <a:buSzPts val="1920"/>
              <a:buChar char="►"/>
            </a:pPr>
            <a:r>
              <a:rPr lang="en-US" sz="2400">
                <a:latin typeface="Times New Roman"/>
                <a:ea typeface="Times New Roman"/>
                <a:cs typeface="Times New Roman"/>
                <a:sym typeface="Times New Roman"/>
              </a:rPr>
              <a:t>However for </a:t>
            </a:r>
            <a:r>
              <a:rPr b="1" lang="en-US" sz="2400">
                <a:solidFill>
                  <a:schemeClr val="accent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dynamic</a:t>
            </a:r>
            <a:r>
              <a:rPr lang="en-US" sz="2400">
                <a:latin typeface="Times New Roman"/>
                <a:ea typeface="Times New Roman"/>
                <a:cs typeface="Times New Roman"/>
                <a:sym typeface="Times New Roman"/>
              </a:rPr>
              <a:t> environment, agents need to keep looking at the world at each action.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SzPts val="1920"/>
              <a:buNone/>
            </a:pPr>
            <a:r>
              <a:rPr lang="en-US" sz="2400">
                <a:latin typeface="Times New Roman"/>
                <a:ea typeface="Times New Roman"/>
                <a:cs typeface="Times New Roman"/>
                <a:sym typeface="Times New Roman"/>
              </a:rPr>
              <a:t>Example: </a:t>
            </a:r>
            <a:r>
              <a:rPr b="1" lang="en-US" sz="2400">
                <a:solidFill>
                  <a:schemeClr val="accent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Static(Crossword Puzzle), Dynamic(Taxi Driving)</a:t>
            </a:r>
            <a:endParaRPr sz="24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04" name="Google Shape;204;p25"/>
          <p:cNvSpPr txBox="1"/>
          <p:nvPr>
            <p:ph idx="12" type="sldNum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26"/>
          <p:cNvSpPr txBox="1"/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Font typeface="Times New Roman"/>
              <a:buNone/>
            </a:pPr>
            <a:r>
              <a:rPr b="1" lang="en-US" sz="4000">
                <a:latin typeface="Times New Roman"/>
                <a:ea typeface="Times New Roman"/>
                <a:cs typeface="Times New Roman"/>
                <a:sym typeface="Times New Roman"/>
              </a:rPr>
              <a:t>Discrete/Continuous</a:t>
            </a:r>
            <a:endParaRPr/>
          </a:p>
        </p:txBody>
      </p:sp>
      <p:sp>
        <p:nvSpPr>
          <p:cNvPr id="210" name="Google Shape;210;p26"/>
          <p:cNvSpPr txBox="1"/>
          <p:nvPr>
            <p:ph idx="1" type="body"/>
          </p:nvPr>
        </p:nvSpPr>
        <p:spPr>
          <a:xfrm>
            <a:off x="1103312" y="2052919"/>
            <a:ext cx="8946541" cy="247392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just">
              <a:spcBef>
                <a:spcPts val="0"/>
              </a:spcBef>
              <a:spcAft>
                <a:spcPts val="0"/>
              </a:spcAft>
              <a:buSzPts val="1920"/>
              <a:buChar char="►"/>
            </a:pPr>
            <a:r>
              <a:rPr lang="en-US" sz="2400">
                <a:latin typeface="Times New Roman"/>
                <a:ea typeface="Times New Roman"/>
                <a:cs typeface="Times New Roman"/>
                <a:sym typeface="Times New Roman"/>
              </a:rPr>
              <a:t>If in an environment there are a finite number of percepts and actions that can be performed within it, then such an environment is called a </a:t>
            </a:r>
            <a:r>
              <a:rPr b="1" lang="en-US" sz="2400">
                <a:solidFill>
                  <a:schemeClr val="accent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discrete</a:t>
            </a:r>
            <a:r>
              <a:rPr lang="en-US" sz="2400">
                <a:latin typeface="Times New Roman"/>
                <a:ea typeface="Times New Roman"/>
                <a:cs typeface="Times New Roman"/>
                <a:sym typeface="Times New Roman"/>
              </a:rPr>
              <a:t> environment else it is called </a:t>
            </a:r>
            <a:r>
              <a:rPr b="1" lang="en-US" sz="2400">
                <a:solidFill>
                  <a:schemeClr val="accent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continuous</a:t>
            </a:r>
            <a:r>
              <a:rPr lang="en-US" sz="2400">
                <a:latin typeface="Times New Roman"/>
                <a:ea typeface="Times New Roman"/>
                <a:cs typeface="Times New Roman"/>
                <a:sym typeface="Times New Roman"/>
              </a:rPr>
              <a:t> environment.</a:t>
            </a:r>
            <a:endParaRPr/>
          </a:p>
          <a:p>
            <a:pPr indent="0" lvl="0" marL="0" rtl="0" algn="just">
              <a:spcBef>
                <a:spcPts val="1000"/>
              </a:spcBef>
              <a:spcAft>
                <a:spcPts val="0"/>
              </a:spcAft>
              <a:buSzPts val="1920"/>
              <a:buNone/>
            </a:pPr>
            <a:r>
              <a:rPr lang="en-US" sz="2400">
                <a:latin typeface="Times New Roman"/>
                <a:ea typeface="Times New Roman"/>
                <a:cs typeface="Times New Roman"/>
                <a:sym typeface="Times New Roman"/>
              </a:rPr>
              <a:t>Example: </a:t>
            </a:r>
            <a:r>
              <a:rPr b="1" lang="en-US" sz="2400">
                <a:solidFill>
                  <a:schemeClr val="accent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Discrete(Crossword Puzzle, Poker), Continuous(Taxi Driving)</a:t>
            </a:r>
            <a:r>
              <a:rPr lang="en-US" sz="2400"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endParaRPr/>
          </a:p>
        </p:txBody>
      </p:sp>
      <p:sp>
        <p:nvSpPr>
          <p:cNvPr id="211" name="Google Shape;211;p26"/>
          <p:cNvSpPr txBox="1"/>
          <p:nvPr>
            <p:ph idx="12" type="sldNum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27"/>
          <p:cNvSpPr txBox="1"/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Font typeface="Times New Roman"/>
              <a:buNone/>
            </a:pPr>
            <a:r>
              <a:rPr b="1" lang="en-US" sz="4000">
                <a:latin typeface="Times New Roman"/>
                <a:ea typeface="Times New Roman"/>
                <a:cs typeface="Times New Roman"/>
                <a:sym typeface="Times New Roman"/>
              </a:rPr>
              <a:t>Known/Unknown</a:t>
            </a:r>
            <a:endParaRPr/>
          </a:p>
        </p:txBody>
      </p:sp>
      <p:sp>
        <p:nvSpPr>
          <p:cNvPr id="217" name="Google Shape;217;p27"/>
          <p:cNvSpPr txBox="1"/>
          <p:nvPr>
            <p:ph idx="1" type="body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just">
              <a:spcBef>
                <a:spcPts val="0"/>
              </a:spcBef>
              <a:spcAft>
                <a:spcPts val="0"/>
              </a:spcAft>
              <a:buSzPts val="1920"/>
              <a:buChar char="►"/>
            </a:pPr>
            <a:r>
              <a:rPr b="1" lang="en-US" sz="2400">
                <a:solidFill>
                  <a:schemeClr val="accent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Known</a:t>
            </a:r>
            <a:r>
              <a:rPr lang="en-US" sz="2400">
                <a:latin typeface="Times New Roman"/>
                <a:ea typeface="Times New Roman"/>
                <a:cs typeface="Times New Roman"/>
                <a:sym typeface="Times New Roman"/>
              </a:rPr>
              <a:t> and </a:t>
            </a:r>
            <a:r>
              <a:rPr b="1" lang="en-US" sz="2400">
                <a:solidFill>
                  <a:schemeClr val="accent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unknown</a:t>
            </a:r>
            <a:r>
              <a:rPr lang="en-US" sz="2400">
                <a:latin typeface="Times New Roman"/>
                <a:ea typeface="Times New Roman"/>
                <a:cs typeface="Times New Roman"/>
                <a:sym typeface="Times New Roman"/>
              </a:rPr>
              <a:t> are not actually a feature of an environment, but it is an agent's state of knowledge to perform an action.</a:t>
            </a:r>
            <a:endParaRPr/>
          </a:p>
          <a:p>
            <a:pPr indent="-342900" lvl="0" marL="342900" rtl="0" algn="just">
              <a:spcBef>
                <a:spcPts val="1000"/>
              </a:spcBef>
              <a:spcAft>
                <a:spcPts val="0"/>
              </a:spcAft>
              <a:buSzPts val="1920"/>
              <a:buChar char="►"/>
            </a:pPr>
            <a:r>
              <a:rPr lang="en-US" sz="2400">
                <a:latin typeface="Times New Roman"/>
                <a:ea typeface="Times New Roman"/>
                <a:cs typeface="Times New Roman"/>
                <a:sym typeface="Times New Roman"/>
              </a:rPr>
              <a:t>In a </a:t>
            </a:r>
            <a:r>
              <a:rPr b="1" lang="en-US" sz="2400">
                <a:solidFill>
                  <a:schemeClr val="accent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known</a:t>
            </a:r>
            <a:r>
              <a:rPr lang="en-US" sz="2400">
                <a:latin typeface="Times New Roman"/>
                <a:ea typeface="Times New Roman"/>
                <a:cs typeface="Times New Roman"/>
                <a:sym typeface="Times New Roman"/>
              </a:rPr>
              <a:t> environment, the results for all actions are known to the agent. While in </a:t>
            </a:r>
            <a:r>
              <a:rPr b="1" lang="en-US" sz="2400">
                <a:solidFill>
                  <a:schemeClr val="accent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unknown</a:t>
            </a:r>
            <a:r>
              <a:rPr lang="en-US" sz="2400">
                <a:latin typeface="Times New Roman"/>
                <a:ea typeface="Times New Roman"/>
                <a:cs typeface="Times New Roman"/>
                <a:sym typeface="Times New Roman"/>
              </a:rPr>
              <a:t> environment, agent needs to learn how it works in order to perform an action.</a:t>
            </a:r>
            <a:endParaRPr/>
          </a:p>
          <a:p>
            <a:pPr indent="-342900" lvl="0" marL="342900" rtl="0" algn="just">
              <a:spcBef>
                <a:spcPts val="1000"/>
              </a:spcBef>
              <a:spcAft>
                <a:spcPts val="0"/>
              </a:spcAft>
              <a:buSzPts val="1920"/>
              <a:buChar char="►"/>
            </a:pPr>
            <a:r>
              <a:rPr lang="en-US" sz="2400">
                <a:latin typeface="Times New Roman"/>
                <a:ea typeface="Times New Roman"/>
                <a:cs typeface="Times New Roman"/>
                <a:sym typeface="Times New Roman"/>
              </a:rPr>
              <a:t>It is quite possible that a </a:t>
            </a:r>
            <a:r>
              <a:rPr b="1" lang="en-US" sz="2400">
                <a:solidFill>
                  <a:schemeClr val="accent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known</a:t>
            </a:r>
            <a:r>
              <a:rPr lang="en-US" sz="2400">
                <a:latin typeface="Times New Roman"/>
                <a:ea typeface="Times New Roman"/>
                <a:cs typeface="Times New Roman"/>
                <a:sym typeface="Times New Roman"/>
              </a:rPr>
              <a:t> environment to be </a:t>
            </a:r>
            <a:r>
              <a:rPr b="1" lang="en-US" sz="2400">
                <a:solidFill>
                  <a:schemeClr val="accent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partially observable</a:t>
            </a:r>
            <a:r>
              <a:rPr lang="en-US" sz="2400">
                <a:latin typeface="Times New Roman"/>
                <a:ea typeface="Times New Roman"/>
                <a:cs typeface="Times New Roman"/>
                <a:sym typeface="Times New Roman"/>
              </a:rPr>
              <a:t> and an </a:t>
            </a:r>
            <a:r>
              <a:rPr b="1" lang="en-US" sz="2400">
                <a:solidFill>
                  <a:schemeClr val="accent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unknown</a:t>
            </a:r>
            <a:r>
              <a:rPr lang="en-US" sz="2400">
                <a:latin typeface="Times New Roman"/>
                <a:ea typeface="Times New Roman"/>
                <a:cs typeface="Times New Roman"/>
                <a:sym typeface="Times New Roman"/>
              </a:rPr>
              <a:t> environment to be </a:t>
            </a:r>
            <a:r>
              <a:rPr b="1" lang="en-US" sz="2400">
                <a:solidFill>
                  <a:schemeClr val="accent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fully observable</a:t>
            </a:r>
            <a:r>
              <a:rPr lang="en-US" sz="2400">
                <a:latin typeface="Times New Roman"/>
                <a:ea typeface="Times New Roman"/>
                <a:cs typeface="Times New Roman"/>
                <a:sym typeface="Times New Roman"/>
              </a:rPr>
              <a:t>.</a:t>
            </a:r>
            <a:endParaRPr/>
          </a:p>
        </p:txBody>
      </p:sp>
      <p:sp>
        <p:nvSpPr>
          <p:cNvPr id="218" name="Google Shape;218;p27"/>
          <p:cNvSpPr txBox="1"/>
          <p:nvPr>
            <p:ph idx="12" type="sldNum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Ion">
  <a:themeElements>
    <a:clrScheme name="Ion">
      <a:dk1>
        <a:srgbClr val="000000"/>
      </a:dk1>
      <a:lt1>
        <a:srgbClr val="FFFFFF"/>
      </a:lt1>
      <a:dk2>
        <a:srgbClr val="0E5580"/>
      </a:dk2>
      <a:lt2>
        <a:srgbClr val="EBEBEB"/>
      </a:lt2>
      <a:accent1>
        <a:srgbClr val="ACD433"/>
      </a:accent1>
      <a:accent2>
        <a:srgbClr val="E6C133"/>
      </a:accent2>
      <a:accent3>
        <a:srgbClr val="EF7A24"/>
      </a:accent3>
      <a:accent4>
        <a:srgbClr val="5AA0F5"/>
      </a:accent4>
      <a:accent5>
        <a:srgbClr val="75CEEC"/>
      </a:accent5>
      <a:accent6>
        <a:srgbClr val="65D6A0"/>
      </a:accent6>
      <a:hlink>
        <a:srgbClr val="C4E46E"/>
      </a:hlink>
      <a:folHlink>
        <a:srgbClr val="BDE0F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